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BFE5E9-A8B0-44B8-AA87-F08010FAF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DC0393F-C1C0-9D77-318D-7691CE301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10B4F7-9204-48FB-7246-78238058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CA3E-5EAD-4A9C-BE4A-35BE9577821C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FC110D-231C-A3EE-627C-3D289C456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0B81BB-A5AC-4DCE-BE0F-BD23DFC4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1D28-19DD-4DED-9D97-33D56636B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493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FF1796-B541-1E0A-F80F-54D9086F8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D64077-D570-0C38-1273-79FB64C05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A040E-897F-9EA9-61E7-F7F3FF5DD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CA3E-5EAD-4A9C-BE4A-35BE9577821C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BB6DBC-82BC-DD2C-4491-13DFD22C7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23EF00-5E19-3470-B6C0-D8325B88A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1D28-19DD-4DED-9D97-33D56636B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479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617D43A-1353-C035-88A1-9E312E9A9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71FA36-A34F-BA11-214B-3470294E2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76E1879-E018-7172-2789-8E6B26110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CA3E-5EAD-4A9C-BE4A-35BE9577821C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7163A2-1EB1-06D8-DC13-954409FF6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BC64BA-BD23-8222-C021-102F5DBB2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1D28-19DD-4DED-9D97-33D56636B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317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DC62EA-2D40-1B03-4756-94B4C1D7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E17628-6CEA-2B55-53E0-C6D33980B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0F74E5-83EA-435D-B945-C5DDCBE7B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CA3E-5EAD-4A9C-BE4A-35BE9577821C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DF327E-0B09-0D7A-01F6-245845EF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15CBE4-8057-C08F-3E45-809163EE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1D28-19DD-4DED-9D97-33D56636B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365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EE3C7F-ED6B-D25E-2AF6-CA77F0849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45F7D6-0DA6-80AA-1F88-D4AE0805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69A37D-9F9A-5FA7-1AD7-ABC4E368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CA3E-5EAD-4A9C-BE4A-35BE9577821C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471BEA-5713-1352-96AF-1A61C7E0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833052-52A8-5FF6-AC57-242281671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1D28-19DD-4DED-9D97-33D56636B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415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8D6FBA-0B9A-8DCE-B6C2-782814FF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0089A0-01EE-48A3-01A7-2D9EF4440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A225DC1-41EE-AF6D-35AC-0961E3F93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1AAE4F-F953-3968-8988-E981E7508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CA3E-5EAD-4A9C-BE4A-35BE9577821C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E27C1A-8FE8-3ADC-0322-2ECBB35A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A3C18A0-7A25-B9F1-A32C-519E2009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1D28-19DD-4DED-9D97-33D56636B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866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68AAA-6FFE-82E4-0184-4F4970FB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635F9-6475-4492-76C5-13BABFBB1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F84549-B2AB-D57D-73BE-60A5CD8DF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E0ABD9B-4D0B-1AB1-B84F-B3249EF1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16156CE-3663-D311-3242-552330061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63025D7-5002-4F7A-7508-F3B7967B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CA3E-5EAD-4A9C-BE4A-35BE9577821C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E5DED89-67CE-E211-E835-9DC366373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0971916-28D7-523C-1CD9-BFCDFBD1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1D28-19DD-4DED-9D97-33D56636B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502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264093-E7A0-D8B3-7D2C-318C9BA87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BCB1F72-B450-5FE9-A958-3DCA3F5E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CA3E-5EAD-4A9C-BE4A-35BE9577821C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995E806-E868-751A-B63A-F265136B3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7D2572-9372-C419-F756-CBA18A2D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1D28-19DD-4DED-9D97-33D56636B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260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0C2B627-8504-903F-3259-A6B2FAF2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CA3E-5EAD-4A9C-BE4A-35BE9577821C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CC21B10-3752-4114-065A-C9CC5A8C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C327C18-975E-1611-5DFF-5CFE8C9F8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1D28-19DD-4DED-9D97-33D56636B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835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CB38F9-C71B-3E5C-02D5-720D6200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C6A227-22EC-8003-2631-668F65AE4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C9AAAC8-DB7A-81AA-F6C4-37D4AEC4C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7BE03D9-1E00-FD10-BC27-90F0DFD7A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CA3E-5EAD-4A9C-BE4A-35BE9577821C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8751736-1116-EF24-61D4-ACDB66A81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A22BB38-6ED6-6521-9C9C-CF6F5DB5A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1D28-19DD-4DED-9D97-33D56636B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006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5396A0-7D7A-B0F7-CC07-0E8C73A4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6CB7A95-27AC-CD45-D6A7-448E28536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39E5493-C5A7-2894-4488-017DB3580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37BB721-8FB9-AF6A-23B6-3A2F43DEF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CA3E-5EAD-4A9C-BE4A-35BE9577821C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F29B757-AAF6-31EE-F686-5D1FE03C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AA03289-D144-0C2A-6841-5CEAD651A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1D28-19DD-4DED-9D97-33D56636B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700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0CC1B16-7C1A-9320-24C9-6DE22A487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6315D9-B786-9B66-5469-122A7AC63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0BE682-405A-E9E0-CC34-B47FF102F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2DCA3E-5EAD-4A9C-BE4A-35BE9577821C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9578BF-BEC6-0250-0203-63413B904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0951BB-F214-2E2A-F066-0C669CD77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631D28-19DD-4DED-9D97-33D56636B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587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asemmisto.fi/vasemmistoliiton-tavoitteet/periaateohjelma-tavoitte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siointi.vaikutavasemmistossa.fi/ehdokkaaks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aikutavasemmistossa.fi/kunta-ja-aluevaalit-2025/ehdokaskoulutuks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425D8E-30C0-C7F5-43B6-E1A393A3C3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b="1" dirty="0">
                <a:solidFill>
                  <a:srgbClr val="F00A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Tervetuloa Vasemmistoliiton ehdokkaaksi!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29766E-8253-ED2C-DD39-88F9BAD88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buFontTx/>
              <a:buChar char="-"/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Paikkakunta</a:t>
            </a:r>
          </a:p>
          <a:p>
            <a:pPr marL="342900" indent="-342900" algn="l">
              <a:buFontTx/>
              <a:buChar char="-"/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Päivämäärä</a:t>
            </a:r>
          </a:p>
          <a:p>
            <a:pPr marL="342900" indent="-342900" algn="l">
              <a:buFontTx/>
              <a:buChar char="-"/>
            </a:pPr>
            <a:endParaRPr lang="fi-FI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fi-FI" sz="2500" i="1" dirty="0">
                <a:latin typeface="Poppins" panose="00000500000000000000" pitchFamily="2" charset="0"/>
                <a:cs typeface="Poppins" panose="00000500000000000000" pitchFamily="2" charset="0"/>
              </a:rPr>
              <a:t>Alue- ja kuntavaaleissa valitaan päätöksentekijät, jotka ovat vastuussa meidän jokaisen arjen kannalta keskeisistä palveluista. Vasemmistoliitto on vastavoima hallituksen kurjistamispolitiikalle hyvinvointialueilla ja kunnissa, ja vasemmiston ratkaisuilla ihmiset voivat paremmin hallituksen toimista huolimatta. </a:t>
            </a:r>
          </a:p>
        </p:txBody>
      </p:sp>
    </p:spTree>
    <p:extLst>
      <p:ext uri="{BB962C8B-B14F-4D97-AF65-F5344CB8AC3E}">
        <p14:creationId xmlns:p14="http://schemas.microsoft.com/office/powerpoint/2010/main" val="33133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Ihmisen kasvot, henkilö, hymy, vaate&#10;&#10;Kuvaus luotu automaattisesti">
            <a:extLst>
              <a:ext uri="{FF2B5EF4-FFF2-40B4-BE49-F238E27FC236}">
                <a16:creationId xmlns:a16="http://schemas.microsoft.com/office/drawing/2014/main" id="{8147252F-BEF8-D4A3-926D-411F167F1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C7A086B-E6A8-D1CC-BA37-BD6D5CE1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F00A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Ehdokkuus vasemmistoliitossa on hieno väylä vaikuttamiseen!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61B9C9-1F05-03DC-D2DA-BACBE7899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196457"/>
            <a:ext cx="4108702" cy="4131192"/>
          </a:xfrm>
        </p:spPr>
        <p:txBody>
          <a:bodyPr>
            <a:noAutofit/>
          </a:bodyPr>
          <a:lstStyle/>
          <a:p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Vasemmisto rakentaa yhteistuumin hyvinvointia ja huoletonta arkea kaikille, ei harvoille!</a:t>
            </a:r>
          </a:p>
          <a:p>
            <a:endParaRPr lang="fi-FI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Vasemmiston politiikassa yhdistyvät ilmaston- ja ympäristön suojelu, tasa-arvo ja hyvinvoinnin lisääminen.</a:t>
            </a:r>
          </a:p>
          <a:p>
            <a:endParaRPr lang="fi-FI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Vasemmistossa saat äänesi kuuluviin: päätöksentekomme perustuu keskusteluun ja kaikkien näkökulmien kuulemiseen, ei tiukkaan ryhmäkuriin.</a:t>
            </a:r>
          </a:p>
          <a:p>
            <a:endParaRPr lang="fi-FI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Lue lisää Vasemmiston poliittisista tavoitteista:</a:t>
            </a:r>
          </a:p>
          <a:p>
            <a:pPr lvl="1"/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https://vasemmisto.fi/vasemmistoliiton-tavoitteet/periaateohjelma-tavoitteet/</a:t>
            </a:r>
            <a:r>
              <a:rPr lang="fi-FI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lvl="1"/>
            <a:endParaRPr lang="fi-FI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fi-FI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1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DBAE52-BC2D-C9B0-2302-C545AE90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fi-FI" sz="3000" b="1" dirty="0">
                <a:solidFill>
                  <a:srgbClr val="F00A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Kuka voi tulla Vasemmiston ehdokkaaksi?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4DA5ED-FA3A-083E-3D57-FAB7616F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551176"/>
            <a:ext cx="4544762" cy="3602935"/>
          </a:xfrm>
        </p:spPr>
        <p:txBody>
          <a:bodyPr>
            <a:normAutofit/>
          </a:bodyPr>
          <a:lstStyle/>
          <a:p>
            <a:r>
              <a:rPr lang="fi-FI" sz="1300">
                <a:latin typeface="Poppins" panose="00000500000000000000" pitchFamily="2" charset="0"/>
                <a:cs typeface="Poppins" panose="00000500000000000000" pitchFamily="2" charset="0"/>
              </a:rPr>
              <a:t>Ehdolle pääsemiseen on matala kynnys, Vasemmistoliiton listoilla on yleensä hyvin tilaa!</a:t>
            </a:r>
          </a:p>
          <a:p>
            <a:r>
              <a:rPr lang="fi-FI" sz="1300">
                <a:latin typeface="Poppins" panose="00000500000000000000" pitchFamily="2" charset="0"/>
                <a:cs typeface="Poppins" panose="00000500000000000000" pitchFamily="2" charset="0"/>
              </a:rPr>
              <a:t>Vasemmistoliiton ehdokas kunnioittaa puolueen </a:t>
            </a:r>
            <a:r>
              <a:rPr lang="fi-FI" sz="1300" b="1">
                <a:latin typeface="Poppins" panose="00000500000000000000" pitchFamily="2" charset="0"/>
                <a:cs typeface="Poppins" panose="00000500000000000000" pitchFamily="2" charset="0"/>
              </a:rPr>
              <a:t>perusarvoja.</a:t>
            </a:r>
          </a:p>
          <a:p>
            <a:pPr lvl="1"/>
            <a:r>
              <a:rPr lang="fi-FI" sz="1300">
                <a:latin typeface="Poppins" panose="00000500000000000000" pitchFamily="2" charset="0"/>
                <a:cs typeface="Poppins" panose="00000500000000000000" pitchFamily="2" charset="0"/>
              </a:rPr>
              <a:t>Vastustaa toiminnassaan väkivaltaa, puolustaa tasa-arvoa, ei ole seksistinen taikka homo- tai transfobinen ja vastustaa rasismia.</a:t>
            </a:r>
          </a:p>
          <a:p>
            <a:r>
              <a:rPr lang="fi-FI" sz="1300">
                <a:latin typeface="Poppins" panose="00000500000000000000" pitchFamily="2" charset="0"/>
                <a:cs typeface="Poppins" panose="00000500000000000000" pitchFamily="2" charset="0"/>
              </a:rPr>
              <a:t>Ehdokkuus ei kuitenkaan vaadi, että puolueen kanssa on </a:t>
            </a:r>
            <a:r>
              <a:rPr lang="fi-FI" sz="1300" b="1">
                <a:latin typeface="Poppins" panose="00000500000000000000" pitchFamily="2" charset="0"/>
                <a:cs typeface="Poppins" panose="00000500000000000000" pitchFamily="2" charset="0"/>
              </a:rPr>
              <a:t>kaikesta samaa mieltä! </a:t>
            </a:r>
          </a:p>
          <a:p>
            <a:r>
              <a:rPr lang="fi-FI" sz="1300">
                <a:latin typeface="Poppins" panose="00000500000000000000" pitchFamily="2" charset="0"/>
                <a:cs typeface="Poppins" panose="00000500000000000000" pitchFamily="2" charset="0"/>
              </a:rPr>
              <a:t>Myöskään puolueen jäsenyys ei ole välttämättömyys, vaikka toki Vasemmistoliitto toivottaa kaikki ehdokkaat ilomielin myös jäseniksi </a:t>
            </a:r>
            <a:r>
              <a:rPr lang="fi-FI" sz="130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</a:t>
            </a:r>
          </a:p>
          <a:p>
            <a:r>
              <a:rPr lang="fi-FI" sz="130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Vasemmistoliiton ehdokkaat maksavat kokouspalkkioistaan ns. puolueveroa puolueelle.</a:t>
            </a:r>
            <a:endParaRPr lang="fi-FI" sz="13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5A9B198-3F39-111D-E8F5-516170E9D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400" y="1562728"/>
            <a:ext cx="4591383" cy="459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EC784BCC-5315-B4DC-B239-D2E499166AFA}"/>
              </a:ext>
            </a:extLst>
          </p:cNvPr>
          <p:cNvSpPr/>
          <p:nvPr/>
        </p:nvSpPr>
        <p:spPr>
          <a:xfrm>
            <a:off x="6096000" y="1690688"/>
            <a:ext cx="5257800" cy="43513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A6C576-3AED-A4AB-4FF3-587D918E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F00A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Miten ehdolle pääsee?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9C1A2C-B0D6-E83B-1E8A-16FA998E8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Ensimmäiseksi täytetään sähköinen ehdokashakemus:</a:t>
            </a:r>
          </a:p>
          <a:p>
            <a:pPr lvl="1">
              <a:lnSpc>
                <a:spcPct val="12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https://asiointi.vaikutavasemmistossa.fi/ehdokkaaksi</a:t>
            </a: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Voit olla ehdolla molemmissa, tai vain toisissa vaaleissa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fi-FI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Kuntavaaliehdokkaaksi voit asettua siinä kunnassa, jossa olet kirjoilla. </a:t>
            </a:r>
            <a:r>
              <a:rPr lang="fi-FI" sz="1200" b="1" dirty="0">
                <a:latin typeface="Poppins" panose="00000500000000000000" pitchFamily="2" charset="0"/>
                <a:cs typeface="Poppins" panose="00000500000000000000" pitchFamily="2" charset="0"/>
              </a:rPr>
              <a:t>Ehdokkaat kuntavaaleihin asettaa Vasemmistoliiton kunnallisjärjestö</a:t>
            </a:r>
          </a:p>
          <a:p>
            <a:pPr>
              <a:lnSpc>
                <a:spcPct val="120000"/>
              </a:lnSpc>
            </a:pPr>
            <a:endParaRPr lang="fi-FI" sz="12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Aluevaaliehdokkaaksi voit asettua sillä hyvinvointialueella, jossa olet kirjoilla. </a:t>
            </a:r>
            <a:r>
              <a:rPr lang="fi-FI" sz="1200" b="1" dirty="0">
                <a:latin typeface="Poppins" panose="00000500000000000000" pitchFamily="2" charset="0"/>
                <a:cs typeface="Poppins" panose="00000500000000000000" pitchFamily="2" charset="0"/>
              </a:rPr>
              <a:t>Ehdokkaat aluevaaleihin asettaa Vasemmistoliiton piirijärjestö.</a:t>
            </a:r>
          </a:p>
          <a:p>
            <a:pPr>
              <a:lnSpc>
                <a:spcPct val="120000"/>
              </a:lnSpc>
            </a:pPr>
            <a:endParaRPr lang="fi-FI" sz="12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Lisätietoja saat</a:t>
            </a:r>
            <a:r>
              <a:rPr lang="fi-FI" sz="1200" b="1" dirty="0">
                <a:latin typeface="Poppins" panose="00000500000000000000" pitchFamily="2" charset="0"/>
                <a:cs typeface="Poppins" panose="00000500000000000000" pitchFamily="2" charset="0"/>
              </a:rPr>
              <a:t> piirijärjestösi toiminnanjohtajalta</a:t>
            </a:r>
            <a:r>
              <a:rPr lang="fi-FI" sz="1200" dirty="0">
                <a:latin typeface="Poppins" panose="00000500000000000000" pitchFamily="2" charset="0"/>
                <a:cs typeface="Poppins" panose="00000500000000000000" pitchFamily="2" charset="0"/>
              </a:rPr>
              <a:t> ja </a:t>
            </a:r>
            <a:r>
              <a:rPr lang="fi-FI" sz="1200" b="1" dirty="0">
                <a:latin typeface="Poppins" panose="00000500000000000000" pitchFamily="2" charset="0"/>
                <a:cs typeface="Poppins" panose="00000500000000000000" pitchFamily="2" charset="0"/>
              </a:rPr>
              <a:t>kunnallisjärjestön puheenjohtajalta:</a:t>
            </a:r>
          </a:p>
          <a:p>
            <a:pPr lvl="1">
              <a:lnSpc>
                <a:spcPct val="120000"/>
              </a:lnSpc>
            </a:pPr>
            <a:r>
              <a:rPr lang="fi-FI" sz="1200" b="1" dirty="0">
                <a:latin typeface="Poppins" panose="00000500000000000000" pitchFamily="2" charset="0"/>
                <a:cs typeface="Poppins" panose="00000500000000000000" pitchFamily="2" charset="0"/>
              </a:rPr>
              <a:t>(Asianmukaiset yhteystiedot)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377415AD-1E69-120E-9667-B84A601684CE}"/>
              </a:ext>
            </a:extLst>
          </p:cNvPr>
          <p:cNvSpPr txBox="1">
            <a:spLocks/>
          </p:cNvSpPr>
          <p:nvPr/>
        </p:nvSpPr>
        <p:spPr>
          <a:xfrm>
            <a:off x="6096000" y="1690688"/>
            <a:ext cx="5257800" cy="4351338"/>
          </a:xfrm>
          <a:prstGeom prst="rect">
            <a:avLst/>
          </a:prstGeom>
          <a:solidFill>
            <a:srgbClr val="F00A64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i-FI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Kun ehdokkuutesi on käsitelty, niin </a:t>
            </a:r>
            <a:r>
              <a:rPr lang="fi-FI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onneksi olkoon! Olet kunta- ja/tai aluevaaliehdokas!</a:t>
            </a:r>
          </a:p>
          <a:p>
            <a:pPr>
              <a:lnSpc>
                <a:spcPct val="120000"/>
              </a:lnSpc>
            </a:pPr>
            <a:endParaRPr lang="fi-FI" sz="20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fi-FI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Muista täyttää, allekirjoittaa ja palauttaa myös </a:t>
            </a:r>
            <a:r>
              <a:rPr lang="fi-FI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paperinen ehdokaslomake, </a:t>
            </a:r>
            <a:r>
              <a:rPr lang="fi-FI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joka tarvitaan vaalilautakuntaa varten!</a:t>
            </a:r>
          </a:p>
          <a:p>
            <a:pPr>
              <a:lnSpc>
                <a:spcPct val="120000"/>
              </a:lnSpc>
            </a:pPr>
            <a:endParaRPr lang="fi-FI" sz="2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fi-FI" sz="20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Paperinen lomake löytyy täältä:</a:t>
            </a:r>
          </a:p>
        </p:txBody>
      </p:sp>
    </p:spTree>
    <p:extLst>
      <p:ext uri="{BB962C8B-B14F-4D97-AF65-F5344CB8AC3E}">
        <p14:creationId xmlns:p14="http://schemas.microsoft.com/office/powerpoint/2010/main" val="1795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CA4755-EECB-3B07-ADE9-B979CD054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F00A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Mitä ehdokkuus vaatii?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C52B26-E718-4ACA-07AC-F1AA2F7AF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Erityisesti kuntavaaliehdokkuus on erittäin matalan kynnyksen toimintaa, mutta ei aluevaalitkaan ihmeitä vaadi.</a:t>
            </a:r>
          </a:p>
          <a:p>
            <a:pPr>
              <a:lnSpc>
                <a:spcPct val="11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Jokaisella ehdokkaalla on oikeus rakentaa kampanjansa juuri niin kuin itse haluaa: kampanjoinnin tapoja on monia.</a:t>
            </a:r>
          </a:p>
          <a:p>
            <a:pPr>
              <a:lnSpc>
                <a:spcPct val="11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Näissä vaaleissa </a:t>
            </a:r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yhdessä tekeminen</a:t>
            </a: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 on tärkeässä asemassa! Tiiviissä vasemmistoyhteisössä on mukavaa tehdä vaaleja ja politiikkaa porukalla.</a:t>
            </a:r>
          </a:p>
          <a:p>
            <a:pPr>
              <a:lnSpc>
                <a:spcPct val="110000"/>
              </a:lnSpc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Kuntavaalien ehdokaskohtaiset budjetit ovat yleensä välillä </a:t>
            </a:r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0 – 1000 € </a:t>
            </a: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ja aluevaaleissa hieman korkeampi.</a:t>
            </a:r>
          </a:p>
        </p:txBody>
      </p:sp>
    </p:spTree>
    <p:extLst>
      <p:ext uri="{BB962C8B-B14F-4D97-AF65-F5344CB8AC3E}">
        <p14:creationId xmlns:p14="http://schemas.microsoft.com/office/powerpoint/2010/main" val="178629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F927B90-DFFA-8473-5CA3-DC11E0A207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20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E21AA7-73AA-02C3-4DDD-1B397B2A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85598" cy="1899912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F00A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Mitä tukea ehdokkaat saavat?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6BC76F-9D36-0D8D-4F75-3AD063F77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fi-FI" sz="1600">
                <a:latin typeface="Poppins" panose="00000500000000000000" pitchFamily="2" charset="0"/>
                <a:cs typeface="Poppins" panose="00000500000000000000" pitchFamily="2" charset="0"/>
              </a:rPr>
              <a:t>Näkyvyys vaaligalleriassa (toimii myös lahjoituspalveluna) ja kadunvarsien vaalijulisteissa</a:t>
            </a:r>
          </a:p>
          <a:p>
            <a:r>
              <a:rPr lang="fi-FI" sz="1600">
                <a:latin typeface="Poppins" panose="00000500000000000000" pitchFamily="2" charset="0"/>
                <a:cs typeface="Poppins" panose="00000500000000000000" pitchFamily="2" charset="0"/>
              </a:rPr>
              <a:t>Ehdokaskoulutukset: </a:t>
            </a:r>
            <a:r>
              <a:rPr lang="fi-FI" sz="1600"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https://vaikutavasemmistossa.fi/kunta-ja-aluevaalit-2025/ehdokaskoulutukset/</a:t>
            </a:r>
            <a:r>
              <a:rPr lang="fi-FI" sz="160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r>
              <a:rPr lang="fi-FI" sz="1600">
                <a:latin typeface="Poppins" panose="00000500000000000000" pitchFamily="2" charset="0"/>
                <a:cs typeface="Poppins" panose="00000500000000000000" pitchFamily="2" charset="0"/>
              </a:rPr>
              <a:t>Esitepohjia ja puolueen tuottamaa kampanjamateriaalia.</a:t>
            </a:r>
          </a:p>
          <a:p>
            <a:r>
              <a:rPr lang="fi-FI" sz="1600">
                <a:latin typeface="Poppins" panose="00000500000000000000" pitchFamily="2" charset="0"/>
                <a:cs typeface="Poppins" panose="00000500000000000000" pitchFamily="2" charset="0"/>
              </a:rPr>
              <a:t>Mahdollisuus tilata personoitua PR-materiaalia.</a:t>
            </a:r>
          </a:p>
          <a:p>
            <a:r>
              <a:rPr lang="fi-FI" sz="1600" b="1">
                <a:latin typeface="Poppins" panose="00000500000000000000" pitchFamily="2" charset="0"/>
                <a:cs typeface="Poppins" panose="00000500000000000000" pitchFamily="2" charset="0"/>
              </a:rPr>
              <a:t>Hienon porukan, jossa tehdä kampanjaa ja politiikkaa!</a:t>
            </a:r>
          </a:p>
          <a:p>
            <a:endParaRPr lang="fi-FI" sz="16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fi-FI" sz="16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41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409</Words>
  <Application>Microsoft Office PowerPoint</Application>
  <PresentationFormat>Laajakuva</PresentationFormat>
  <Paragraphs>48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Poppins</vt:lpstr>
      <vt:lpstr>Office-teema</vt:lpstr>
      <vt:lpstr>Tervetuloa Vasemmistoliiton ehdokkaaksi!</vt:lpstr>
      <vt:lpstr>Ehdokkuus vasemmistoliitossa on hieno väylä vaikuttamiseen!</vt:lpstr>
      <vt:lpstr>Kuka voi tulla Vasemmiston ehdokkaaksi?</vt:lpstr>
      <vt:lpstr>Miten ehdolle pääsee?</vt:lpstr>
      <vt:lpstr>Mitä ehdokkuus vaatii?</vt:lpstr>
      <vt:lpstr>Mitä tukea ehdokkaat saavat?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Juuso Aromaa</dc:creator>
  <cp:lastModifiedBy>Juuso Aromaa</cp:lastModifiedBy>
  <cp:revision>5</cp:revision>
  <dcterms:created xsi:type="dcterms:W3CDTF">2024-11-12T07:13:40Z</dcterms:created>
  <dcterms:modified xsi:type="dcterms:W3CDTF">2024-11-12T12:33:21Z</dcterms:modified>
</cp:coreProperties>
</file>