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3.xml" ContentType="application/vnd.openxmlformats-officedocument.theme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4.xml" ContentType="application/vnd.openxmlformats-officedocument.theme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embedTrueTypeFonts="1" autoCompressPictures="0">
  <p:sldMasterIdLst>
    <p:sldMasterId id="2147483878" r:id="rId3"/>
    <p:sldMasterId id="2147483872" r:id="rId4"/>
    <p:sldMasterId id="2147483648" r:id="rId5"/>
    <p:sldMasterId id="2147483741" r:id="rId6"/>
    <p:sldMasterId id="2147483779" r:id="rId7"/>
  </p:sldMasterIdLst>
  <p:notesMasterIdLst>
    <p:notesMasterId r:id="rId21"/>
  </p:notesMasterIdLst>
  <p:handoutMasterIdLst>
    <p:handoutMasterId r:id="rId22"/>
  </p:handoutMasterIdLst>
  <p:sldIdLst>
    <p:sldId id="256" r:id="rId8"/>
    <p:sldId id="297" r:id="rId9"/>
    <p:sldId id="298" r:id="rId10"/>
    <p:sldId id="299" r:id="rId11"/>
    <p:sldId id="301" r:id="rId12"/>
    <p:sldId id="303" r:id="rId13"/>
    <p:sldId id="305" r:id="rId14"/>
    <p:sldId id="307" r:id="rId15"/>
    <p:sldId id="309" r:id="rId16"/>
    <p:sldId id="310" r:id="rId17"/>
    <p:sldId id="311" r:id="rId18"/>
    <p:sldId id="312" r:id="rId19"/>
    <p:sldId id="274" r:id="rId20"/>
  </p:sldIdLst>
  <p:sldSz cx="12192000" cy="6858000"/>
  <p:notesSz cx="6797675" cy="9926638"/>
  <p:embeddedFontLst>
    <p:embeddedFont>
      <p:font typeface="Franklin Gothic Book" panose="020B0503020102020204" pitchFamily="34" charset="0"/>
      <p:regular r:id="rId23"/>
      <p:italic r:id="rId23"/>
    </p:embeddedFont>
    <p:embeddedFont>
      <p:font typeface="Montserrat" panose="00000500000000000000" pitchFamily="2" charset="0"/>
      <p:regular r:id="rId23"/>
      <p:bold r:id="rId23"/>
      <p:italic r:id="rId23"/>
      <p:boldItalic r:id="rId23"/>
    </p:embeddedFont>
    <p:embeddedFont>
      <p:font typeface="Montserrat Light" panose="00000400000000000000" pitchFamily="2" charset="0"/>
      <p:regular r:id="rId23"/>
      <p:italic r:id="rId23"/>
    </p:embeddedFont>
    <p:embeddedFont>
      <p:font typeface="Montserrat Medium" panose="00000600000000000000" pitchFamily="2" charset="0"/>
      <p:regular r:id="rId23"/>
      <p:italic r:id="rId23"/>
    </p:embeddedFont>
    <p:embeddedFont>
      <p:font typeface="Montserrat SemiBold" panose="00000700000000000000" pitchFamily="2" charset="0"/>
      <p:regular r:id="rId23"/>
      <p:bold r:id="rId23"/>
      <p:italic r:id="rId23"/>
      <p:boldItalic r:id="rId23"/>
    </p:embeddedFont>
  </p:embeddedFontLst>
  <p:defaultTextStyle>
    <a:defPPr>
      <a:defRPr lang="en-US"/>
    </a:defPPr>
    <a:lvl1pPr marL="0" algn="l" defTabSz="586130" rtl="0" eaLnBrk="1" latinLnBrk="0" hangingPunct="1">
      <a:defRPr sz="2308" kern="1200">
        <a:solidFill>
          <a:schemeClr val="tx1"/>
        </a:solidFill>
        <a:latin typeface="+mn-lt"/>
        <a:ea typeface="+mn-ea"/>
        <a:cs typeface="+mn-cs"/>
      </a:defRPr>
    </a:lvl1pPr>
    <a:lvl2pPr marL="586130" algn="l" defTabSz="586130" rtl="0" eaLnBrk="1" latinLnBrk="0" hangingPunct="1">
      <a:defRPr sz="2308" kern="1200">
        <a:solidFill>
          <a:schemeClr val="tx1"/>
        </a:solidFill>
        <a:latin typeface="+mn-lt"/>
        <a:ea typeface="+mn-ea"/>
        <a:cs typeface="+mn-cs"/>
      </a:defRPr>
    </a:lvl2pPr>
    <a:lvl3pPr marL="1172261" algn="l" defTabSz="586130" rtl="0" eaLnBrk="1" latinLnBrk="0" hangingPunct="1">
      <a:defRPr sz="2308" kern="1200">
        <a:solidFill>
          <a:schemeClr val="tx1"/>
        </a:solidFill>
        <a:latin typeface="+mn-lt"/>
        <a:ea typeface="+mn-ea"/>
        <a:cs typeface="+mn-cs"/>
      </a:defRPr>
    </a:lvl3pPr>
    <a:lvl4pPr marL="1758391" algn="l" defTabSz="586130" rtl="0" eaLnBrk="1" latinLnBrk="0" hangingPunct="1">
      <a:defRPr sz="2308" kern="1200">
        <a:solidFill>
          <a:schemeClr val="tx1"/>
        </a:solidFill>
        <a:latin typeface="+mn-lt"/>
        <a:ea typeface="+mn-ea"/>
        <a:cs typeface="+mn-cs"/>
      </a:defRPr>
    </a:lvl4pPr>
    <a:lvl5pPr marL="2344522" algn="l" defTabSz="586130" rtl="0" eaLnBrk="1" latinLnBrk="0" hangingPunct="1">
      <a:defRPr sz="2308" kern="1200">
        <a:solidFill>
          <a:schemeClr val="tx1"/>
        </a:solidFill>
        <a:latin typeface="+mn-lt"/>
        <a:ea typeface="+mn-ea"/>
        <a:cs typeface="+mn-cs"/>
      </a:defRPr>
    </a:lvl5pPr>
    <a:lvl6pPr marL="2930652" algn="l" defTabSz="586130" rtl="0" eaLnBrk="1" latinLnBrk="0" hangingPunct="1">
      <a:defRPr sz="2308" kern="1200">
        <a:solidFill>
          <a:schemeClr val="tx1"/>
        </a:solidFill>
        <a:latin typeface="+mn-lt"/>
        <a:ea typeface="+mn-ea"/>
        <a:cs typeface="+mn-cs"/>
      </a:defRPr>
    </a:lvl6pPr>
    <a:lvl7pPr marL="3516782" algn="l" defTabSz="586130" rtl="0" eaLnBrk="1" latinLnBrk="0" hangingPunct="1">
      <a:defRPr sz="2308" kern="1200">
        <a:solidFill>
          <a:schemeClr val="tx1"/>
        </a:solidFill>
        <a:latin typeface="+mn-lt"/>
        <a:ea typeface="+mn-ea"/>
        <a:cs typeface="+mn-cs"/>
      </a:defRPr>
    </a:lvl7pPr>
    <a:lvl8pPr marL="4102913" algn="l" defTabSz="586130" rtl="0" eaLnBrk="1" latinLnBrk="0" hangingPunct="1">
      <a:defRPr sz="2308" kern="1200">
        <a:solidFill>
          <a:schemeClr val="tx1"/>
        </a:solidFill>
        <a:latin typeface="+mn-lt"/>
        <a:ea typeface="+mn-ea"/>
        <a:cs typeface="+mn-cs"/>
      </a:defRPr>
    </a:lvl8pPr>
    <a:lvl9pPr marL="4689043" algn="l" defTabSz="586130" rtl="0" eaLnBrk="1" latinLnBrk="0" hangingPunct="1">
      <a:defRPr sz="2308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Mallisivuja" id="{038F5F36-BB60-3F4A-A042-A27E051F75C0}">
          <p14:sldIdLst>
            <p14:sldId id="256"/>
            <p14:sldId id="297"/>
            <p14:sldId id="298"/>
            <p14:sldId id="299"/>
            <p14:sldId id="301"/>
            <p14:sldId id="303"/>
            <p14:sldId id="305"/>
            <p14:sldId id="307"/>
            <p14:sldId id="309"/>
            <p14:sldId id="310"/>
            <p14:sldId id="311"/>
            <p14:sldId id="312"/>
            <p14:sldId id="274"/>
          </p14:sldIdLst>
        </p14:section>
        <p14:section name="Kopioitavia materiaaleja" id="{1197D458-EE1A-BA4A-9A1F-EDC9D911194E}">
          <p14:sldIdLst/>
        </p14:section>
      </p14:sectionLst>
    </p:ex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icrosoft Office User" initials="MOU" lastIdx="3" clrIdx="0">
    <p:extLst>
      <p:ext uri="{19B8F6BF-5375-455C-9EA6-DF929625EA0E}">
        <p15:presenceInfo xmlns:p15="http://schemas.microsoft.com/office/powerpoint/2012/main" userId="Microsoft Office User" providerId="None"/>
      </p:ext>
    </p:extLst>
  </p:cmAuthor>
  <p:cmAuthor id="2" name="Pihlajaniemi Marjo" initials="PM" lastIdx="60" clrIdx="1">
    <p:extLst>
      <p:ext uri="{19B8F6BF-5375-455C-9EA6-DF929625EA0E}">
        <p15:presenceInfo xmlns:p15="http://schemas.microsoft.com/office/powerpoint/2012/main" userId="S::marjo.pihlajaniemi@sak.fi::1654b799-c1cc-42e2-9781-5ec85396dff3" providerId="AD"/>
      </p:ext>
    </p:extLst>
  </p:cmAuthor>
  <p:cmAuthor id="3" name="Kaunisto Tiina-Emilia" initials="KT" lastIdx="13" clrIdx="2">
    <p:extLst>
      <p:ext uri="{19B8F6BF-5375-455C-9EA6-DF929625EA0E}">
        <p15:presenceInfo xmlns:p15="http://schemas.microsoft.com/office/powerpoint/2012/main" userId="S::tiina-emilia.kaunisto@sak.fi::bd44b166-d8ed-4132-b651-872dd96656b3" providerId="AD"/>
      </p:ext>
    </p:extLst>
  </p:cmAuthor>
  <p:cmAuthor id="4" name="Smeds Jonny" initials="SJ" lastIdx="11" clrIdx="3">
    <p:extLst>
      <p:ext uri="{19B8F6BF-5375-455C-9EA6-DF929625EA0E}">
        <p15:presenceInfo xmlns:p15="http://schemas.microsoft.com/office/powerpoint/2012/main" userId="S::jonny.smeds@sak.fi::15267f90-2872-4f1e-8355-1a6dd390078a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D3983"/>
    <a:srgbClr val="000000"/>
    <a:srgbClr val="FFDF00"/>
    <a:srgbClr val="F8462D"/>
    <a:srgbClr val="A3378E"/>
    <a:srgbClr val="1ABECA"/>
    <a:srgbClr val="B1458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0" autoAdjust="0"/>
    <p:restoredTop sz="87483" autoAdjust="0"/>
  </p:normalViewPr>
  <p:slideViewPr>
    <p:cSldViewPr snapToGrid="0">
      <p:cViewPr varScale="1">
        <p:scale>
          <a:sx n="74" d="100"/>
          <a:sy n="74" d="100"/>
        </p:scale>
        <p:origin x="376" y="56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00" d="100"/>
        <a:sy n="100" d="100"/>
      </p:scale>
      <p:origin x="0" y="-2196"/>
    </p:cViewPr>
  </p:sorterViewPr>
  <p:notesViewPr>
    <p:cSldViewPr snapToGrid="0">
      <p:cViewPr>
        <p:scale>
          <a:sx n="47" d="100"/>
          <a:sy n="47" d="100"/>
        </p:scale>
        <p:origin x="7205" y="1325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viewProps" Target="viewProps.xml"/><Relationship Id="rId3" Type="http://schemas.openxmlformats.org/officeDocument/2006/relationships/slideMaster" Target="slideMasters/slideMaster1.xml"/><Relationship Id="rId21" Type="http://schemas.openxmlformats.org/officeDocument/2006/relationships/notesMaster" Target="notesMasters/notesMaster1.xml"/><Relationship Id="rId7" Type="http://schemas.openxmlformats.org/officeDocument/2006/relationships/slideMaster" Target="slideMasters/slideMaster5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9.xml"/><Relationship Id="rId20" Type="http://schemas.openxmlformats.org/officeDocument/2006/relationships/slide" Target="slides/slide13.xml"/><Relationship Id="rId29" Type="http://schemas.microsoft.com/office/2016/11/relationships/changesInfo" Target="changesInfos/changesInfo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4.xml"/><Relationship Id="rId11" Type="http://schemas.openxmlformats.org/officeDocument/2006/relationships/slide" Target="slides/slide4.xml"/><Relationship Id="rId24" Type="http://schemas.openxmlformats.org/officeDocument/2006/relationships/commentAuthors" Target="commentAuthors.xml"/><Relationship Id="rId5" Type="http://schemas.openxmlformats.org/officeDocument/2006/relationships/slideMaster" Target="slideMasters/slideMaster3.xml"/><Relationship Id="rId15" Type="http://schemas.openxmlformats.org/officeDocument/2006/relationships/slide" Target="slides/slide8.xml"/><Relationship Id="rId23" Type="http://schemas.openxmlformats.org/officeDocument/2006/relationships/font" Target="NULL"/><Relationship Id="rId28" Type="http://schemas.openxmlformats.org/officeDocument/2006/relationships/tableStyles" Target="tableStyles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4" Type="http://schemas.openxmlformats.org/officeDocument/2006/relationships/slideMaster" Target="slideMasters/slideMaster2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handoutMaster" Target="handoutMasters/handoutMaster1.xml"/><Relationship Id="rId27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Pankka Niko" userId="6c6d7963-f0a1-4002-90ea-e8f88d74dfe9" providerId="ADAL" clId="{33892529-78DF-40B2-ABBE-C8AD18BF5160}"/>
    <pc:docChg chg="undo custSel addSld delSld modSld modSection">
      <pc:chgData name="Pankka Niko" userId="6c6d7963-f0a1-4002-90ea-e8f88d74dfe9" providerId="ADAL" clId="{33892529-78DF-40B2-ABBE-C8AD18BF5160}" dt="2024-09-11T20:41:46.822" v="386" actId="113"/>
      <pc:docMkLst>
        <pc:docMk/>
      </pc:docMkLst>
      <pc:sldChg chg="modSp mod">
        <pc:chgData name="Pankka Niko" userId="6c6d7963-f0a1-4002-90ea-e8f88d74dfe9" providerId="ADAL" clId="{33892529-78DF-40B2-ABBE-C8AD18BF5160}" dt="2024-09-11T20:28:07.053" v="315" actId="20577"/>
        <pc:sldMkLst>
          <pc:docMk/>
          <pc:sldMk cId="1250724523" sldId="256"/>
        </pc:sldMkLst>
        <pc:spChg chg="mod">
          <ac:chgData name="Pankka Niko" userId="6c6d7963-f0a1-4002-90ea-e8f88d74dfe9" providerId="ADAL" clId="{33892529-78DF-40B2-ABBE-C8AD18BF5160}" dt="2024-09-11T20:28:07.053" v="315" actId="20577"/>
          <ac:spMkLst>
            <pc:docMk/>
            <pc:sldMk cId="1250724523" sldId="256"/>
            <ac:spMk id="6" creationId="{EDF715DE-35BE-A248-A57D-F58F8750AE0C}"/>
          </ac:spMkLst>
        </pc:spChg>
      </pc:sldChg>
      <pc:sldChg chg="add">
        <pc:chgData name="Pankka Niko" userId="6c6d7963-f0a1-4002-90ea-e8f88d74dfe9" providerId="ADAL" clId="{33892529-78DF-40B2-ABBE-C8AD18BF5160}" dt="2024-09-11T10:36:30.721" v="47"/>
        <pc:sldMkLst>
          <pc:docMk/>
          <pc:sldMk cId="2080774665" sldId="274"/>
        </pc:sldMkLst>
      </pc:sldChg>
      <pc:sldChg chg="modSp mod">
        <pc:chgData name="Pankka Niko" userId="6c6d7963-f0a1-4002-90ea-e8f88d74dfe9" providerId="ADAL" clId="{33892529-78DF-40B2-ABBE-C8AD18BF5160}" dt="2024-09-11T20:28:55.030" v="321" actId="113"/>
        <pc:sldMkLst>
          <pc:docMk/>
          <pc:sldMk cId="983721595" sldId="297"/>
        </pc:sldMkLst>
        <pc:spChg chg="mod">
          <ac:chgData name="Pankka Niko" userId="6c6d7963-f0a1-4002-90ea-e8f88d74dfe9" providerId="ADAL" clId="{33892529-78DF-40B2-ABBE-C8AD18BF5160}" dt="2024-09-11T20:27:24.443" v="309" actId="20577"/>
          <ac:spMkLst>
            <pc:docMk/>
            <pc:sldMk cId="983721595" sldId="297"/>
            <ac:spMk id="2" creationId="{BA7AE05F-1E9D-90C8-155E-D7743D221F3F}"/>
          </ac:spMkLst>
        </pc:spChg>
        <pc:spChg chg="mod">
          <ac:chgData name="Pankka Niko" userId="6c6d7963-f0a1-4002-90ea-e8f88d74dfe9" providerId="ADAL" clId="{33892529-78DF-40B2-ABBE-C8AD18BF5160}" dt="2024-09-11T20:28:55.030" v="321" actId="113"/>
          <ac:spMkLst>
            <pc:docMk/>
            <pc:sldMk cId="983721595" sldId="297"/>
            <ac:spMk id="4" creationId="{C14813EE-EEA3-8051-E43E-FEF819C4766F}"/>
          </ac:spMkLst>
        </pc:spChg>
      </pc:sldChg>
      <pc:sldChg chg="modSp add mod">
        <pc:chgData name="Pankka Niko" userId="6c6d7963-f0a1-4002-90ea-e8f88d74dfe9" providerId="ADAL" clId="{33892529-78DF-40B2-ABBE-C8AD18BF5160}" dt="2024-09-11T20:32:51.561" v="326" actId="113"/>
        <pc:sldMkLst>
          <pc:docMk/>
          <pc:sldMk cId="161620767" sldId="298"/>
        </pc:sldMkLst>
        <pc:spChg chg="mod">
          <ac:chgData name="Pankka Niko" userId="6c6d7963-f0a1-4002-90ea-e8f88d74dfe9" providerId="ADAL" clId="{33892529-78DF-40B2-ABBE-C8AD18BF5160}" dt="2024-09-11T20:25:24.905" v="296" actId="14100"/>
          <ac:spMkLst>
            <pc:docMk/>
            <pc:sldMk cId="161620767" sldId="298"/>
            <ac:spMk id="2" creationId="{BA7AE05F-1E9D-90C8-155E-D7743D221F3F}"/>
          </ac:spMkLst>
        </pc:spChg>
        <pc:spChg chg="mod">
          <ac:chgData name="Pankka Niko" userId="6c6d7963-f0a1-4002-90ea-e8f88d74dfe9" providerId="ADAL" clId="{33892529-78DF-40B2-ABBE-C8AD18BF5160}" dt="2024-09-11T20:32:51.561" v="326" actId="113"/>
          <ac:spMkLst>
            <pc:docMk/>
            <pc:sldMk cId="161620767" sldId="298"/>
            <ac:spMk id="4" creationId="{C14813EE-EEA3-8051-E43E-FEF819C4766F}"/>
          </ac:spMkLst>
        </pc:spChg>
      </pc:sldChg>
      <pc:sldChg chg="del">
        <pc:chgData name="Pankka Niko" userId="6c6d7963-f0a1-4002-90ea-e8f88d74dfe9" providerId="ADAL" clId="{33892529-78DF-40B2-ABBE-C8AD18BF5160}" dt="2024-09-11T10:36:11.452" v="39" actId="47"/>
        <pc:sldMkLst>
          <pc:docMk/>
          <pc:sldMk cId="3493108532" sldId="298"/>
        </pc:sldMkLst>
      </pc:sldChg>
      <pc:sldChg chg="modSp add mod">
        <pc:chgData name="Pankka Niko" userId="6c6d7963-f0a1-4002-90ea-e8f88d74dfe9" providerId="ADAL" clId="{33892529-78DF-40B2-ABBE-C8AD18BF5160}" dt="2024-09-11T20:34:15.797" v="329" actId="113"/>
        <pc:sldMkLst>
          <pc:docMk/>
          <pc:sldMk cId="254044744" sldId="299"/>
        </pc:sldMkLst>
        <pc:spChg chg="mod">
          <ac:chgData name="Pankka Niko" userId="6c6d7963-f0a1-4002-90ea-e8f88d74dfe9" providerId="ADAL" clId="{33892529-78DF-40B2-ABBE-C8AD18BF5160}" dt="2024-09-11T20:22:19.678" v="273" actId="1076"/>
          <ac:spMkLst>
            <pc:docMk/>
            <pc:sldMk cId="254044744" sldId="299"/>
            <ac:spMk id="2" creationId="{BA7AE05F-1E9D-90C8-155E-D7743D221F3F}"/>
          </ac:spMkLst>
        </pc:spChg>
        <pc:spChg chg="mod">
          <ac:chgData name="Pankka Niko" userId="6c6d7963-f0a1-4002-90ea-e8f88d74dfe9" providerId="ADAL" clId="{33892529-78DF-40B2-ABBE-C8AD18BF5160}" dt="2024-09-11T20:34:15.797" v="329" actId="113"/>
          <ac:spMkLst>
            <pc:docMk/>
            <pc:sldMk cId="254044744" sldId="299"/>
            <ac:spMk id="4" creationId="{C14813EE-EEA3-8051-E43E-FEF819C4766F}"/>
          </ac:spMkLst>
        </pc:spChg>
      </pc:sldChg>
      <pc:sldChg chg="del">
        <pc:chgData name="Pankka Niko" userId="6c6d7963-f0a1-4002-90ea-e8f88d74dfe9" providerId="ADAL" clId="{33892529-78DF-40B2-ABBE-C8AD18BF5160}" dt="2024-09-11T10:36:11.798" v="40" actId="47"/>
        <pc:sldMkLst>
          <pc:docMk/>
          <pc:sldMk cId="1781276794" sldId="299"/>
        </pc:sldMkLst>
      </pc:sldChg>
      <pc:sldChg chg="del">
        <pc:chgData name="Pankka Niko" userId="6c6d7963-f0a1-4002-90ea-e8f88d74dfe9" providerId="ADAL" clId="{33892529-78DF-40B2-ABBE-C8AD18BF5160}" dt="2024-09-11T10:36:12.020" v="41" actId="47"/>
        <pc:sldMkLst>
          <pc:docMk/>
          <pc:sldMk cId="2587545781" sldId="300"/>
        </pc:sldMkLst>
      </pc:sldChg>
      <pc:sldChg chg="modSp add del mod">
        <pc:chgData name="Pankka Niko" userId="6c6d7963-f0a1-4002-90ea-e8f88d74dfe9" providerId="ADAL" clId="{33892529-78DF-40B2-ABBE-C8AD18BF5160}" dt="2024-09-11T20:22:12.614" v="270" actId="47"/>
        <pc:sldMkLst>
          <pc:docMk/>
          <pc:sldMk cId="3765222030" sldId="300"/>
        </pc:sldMkLst>
        <pc:spChg chg="mod">
          <ac:chgData name="Pankka Niko" userId="6c6d7963-f0a1-4002-90ea-e8f88d74dfe9" providerId="ADAL" clId="{33892529-78DF-40B2-ABBE-C8AD18BF5160}" dt="2024-09-11T19:54:53.628" v="113" actId="20577"/>
          <ac:spMkLst>
            <pc:docMk/>
            <pc:sldMk cId="3765222030" sldId="300"/>
            <ac:spMk id="2" creationId="{BA7AE05F-1E9D-90C8-155E-D7743D221F3F}"/>
          </ac:spMkLst>
        </pc:spChg>
        <pc:spChg chg="mod">
          <ac:chgData name="Pankka Niko" userId="6c6d7963-f0a1-4002-90ea-e8f88d74dfe9" providerId="ADAL" clId="{33892529-78DF-40B2-ABBE-C8AD18BF5160}" dt="2024-09-11T20:22:11.123" v="269" actId="20577"/>
          <ac:spMkLst>
            <pc:docMk/>
            <pc:sldMk cId="3765222030" sldId="300"/>
            <ac:spMk id="4" creationId="{C14813EE-EEA3-8051-E43E-FEF819C4766F}"/>
          </ac:spMkLst>
        </pc:spChg>
      </pc:sldChg>
      <pc:sldChg chg="del">
        <pc:chgData name="Pankka Niko" userId="6c6d7963-f0a1-4002-90ea-e8f88d74dfe9" providerId="ADAL" clId="{33892529-78DF-40B2-ABBE-C8AD18BF5160}" dt="2024-09-11T10:36:12.177" v="42" actId="47"/>
        <pc:sldMkLst>
          <pc:docMk/>
          <pc:sldMk cId="94852123" sldId="301"/>
        </pc:sldMkLst>
      </pc:sldChg>
      <pc:sldChg chg="modSp add mod">
        <pc:chgData name="Pankka Niko" userId="6c6d7963-f0a1-4002-90ea-e8f88d74dfe9" providerId="ADAL" clId="{33892529-78DF-40B2-ABBE-C8AD18BF5160}" dt="2024-09-11T20:34:37.533" v="330" actId="113"/>
        <pc:sldMkLst>
          <pc:docMk/>
          <pc:sldMk cId="2927848795" sldId="301"/>
        </pc:sldMkLst>
        <pc:spChg chg="mod">
          <ac:chgData name="Pankka Niko" userId="6c6d7963-f0a1-4002-90ea-e8f88d74dfe9" providerId="ADAL" clId="{33892529-78DF-40B2-ABBE-C8AD18BF5160}" dt="2024-09-11T19:55:30.975" v="116"/>
          <ac:spMkLst>
            <pc:docMk/>
            <pc:sldMk cId="2927848795" sldId="301"/>
            <ac:spMk id="2" creationId="{BA7AE05F-1E9D-90C8-155E-D7743D221F3F}"/>
          </ac:spMkLst>
        </pc:spChg>
        <pc:spChg chg="mod">
          <ac:chgData name="Pankka Niko" userId="6c6d7963-f0a1-4002-90ea-e8f88d74dfe9" providerId="ADAL" clId="{33892529-78DF-40B2-ABBE-C8AD18BF5160}" dt="2024-09-11T20:34:37.533" v="330" actId="113"/>
          <ac:spMkLst>
            <pc:docMk/>
            <pc:sldMk cId="2927848795" sldId="301"/>
            <ac:spMk id="4" creationId="{C14813EE-EEA3-8051-E43E-FEF819C4766F}"/>
          </ac:spMkLst>
        </pc:spChg>
      </pc:sldChg>
      <pc:sldChg chg="del">
        <pc:chgData name="Pankka Niko" userId="6c6d7963-f0a1-4002-90ea-e8f88d74dfe9" providerId="ADAL" clId="{33892529-78DF-40B2-ABBE-C8AD18BF5160}" dt="2024-09-11T10:36:12.336" v="43" actId="47"/>
        <pc:sldMkLst>
          <pc:docMk/>
          <pc:sldMk cId="2031872793" sldId="302"/>
        </pc:sldMkLst>
      </pc:sldChg>
      <pc:sldChg chg="modSp add del mod">
        <pc:chgData name="Pankka Niko" userId="6c6d7963-f0a1-4002-90ea-e8f88d74dfe9" providerId="ADAL" clId="{33892529-78DF-40B2-ABBE-C8AD18BF5160}" dt="2024-09-11T20:22:41.533" v="278" actId="47"/>
        <pc:sldMkLst>
          <pc:docMk/>
          <pc:sldMk cId="3380595282" sldId="302"/>
        </pc:sldMkLst>
        <pc:spChg chg="mod">
          <ac:chgData name="Pankka Niko" userId="6c6d7963-f0a1-4002-90ea-e8f88d74dfe9" providerId="ADAL" clId="{33892529-78DF-40B2-ABBE-C8AD18BF5160}" dt="2024-09-11T20:00:19.891" v="119"/>
          <ac:spMkLst>
            <pc:docMk/>
            <pc:sldMk cId="3380595282" sldId="302"/>
            <ac:spMk id="2" creationId="{BA7AE05F-1E9D-90C8-155E-D7743D221F3F}"/>
          </ac:spMkLst>
        </pc:spChg>
        <pc:spChg chg="mod">
          <ac:chgData name="Pankka Niko" userId="6c6d7963-f0a1-4002-90ea-e8f88d74dfe9" providerId="ADAL" clId="{33892529-78DF-40B2-ABBE-C8AD18BF5160}" dt="2024-09-11T20:10:51.653" v="205" actId="20577"/>
          <ac:spMkLst>
            <pc:docMk/>
            <pc:sldMk cId="3380595282" sldId="302"/>
            <ac:spMk id="4" creationId="{C14813EE-EEA3-8051-E43E-FEF819C4766F}"/>
          </ac:spMkLst>
        </pc:spChg>
      </pc:sldChg>
      <pc:sldChg chg="del">
        <pc:chgData name="Pankka Niko" userId="6c6d7963-f0a1-4002-90ea-e8f88d74dfe9" providerId="ADAL" clId="{33892529-78DF-40B2-ABBE-C8AD18BF5160}" dt="2024-09-11T10:36:12.446" v="44" actId="47"/>
        <pc:sldMkLst>
          <pc:docMk/>
          <pc:sldMk cId="1065203787" sldId="303"/>
        </pc:sldMkLst>
      </pc:sldChg>
      <pc:sldChg chg="modSp add mod">
        <pc:chgData name="Pankka Niko" userId="6c6d7963-f0a1-4002-90ea-e8f88d74dfe9" providerId="ADAL" clId="{33892529-78DF-40B2-ABBE-C8AD18BF5160}" dt="2024-09-11T20:36:20.844" v="334" actId="113"/>
        <pc:sldMkLst>
          <pc:docMk/>
          <pc:sldMk cId="2538926603" sldId="303"/>
        </pc:sldMkLst>
        <pc:spChg chg="mod">
          <ac:chgData name="Pankka Niko" userId="6c6d7963-f0a1-4002-90ea-e8f88d74dfe9" providerId="ADAL" clId="{33892529-78DF-40B2-ABBE-C8AD18BF5160}" dt="2024-09-11T20:25:47.039" v="301" actId="1076"/>
          <ac:spMkLst>
            <pc:docMk/>
            <pc:sldMk cId="2538926603" sldId="303"/>
            <ac:spMk id="2" creationId="{BA7AE05F-1E9D-90C8-155E-D7743D221F3F}"/>
          </ac:spMkLst>
        </pc:spChg>
        <pc:spChg chg="mod">
          <ac:chgData name="Pankka Niko" userId="6c6d7963-f0a1-4002-90ea-e8f88d74dfe9" providerId="ADAL" clId="{33892529-78DF-40B2-ABBE-C8AD18BF5160}" dt="2024-09-11T20:36:20.844" v="334" actId="113"/>
          <ac:spMkLst>
            <pc:docMk/>
            <pc:sldMk cId="2538926603" sldId="303"/>
            <ac:spMk id="4" creationId="{C14813EE-EEA3-8051-E43E-FEF819C4766F}"/>
          </ac:spMkLst>
        </pc:spChg>
      </pc:sldChg>
      <pc:sldChg chg="del">
        <pc:chgData name="Pankka Niko" userId="6c6d7963-f0a1-4002-90ea-e8f88d74dfe9" providerId="ADAL" clId="{33892529-78DF-40B2-ABBE-C8AD18BF5160}" dt="2024-09-11T10:36:12.588" v="45" actId="47"/>
        <pc:sldMkLst>
          <pc:docMk/>
          <pc:sldMk cId="299732338" sldId="304"/>
        </pc:sldMkLst>
      </pc:sldChg>
      <pc:sldChg chg="modSp add del mod">
        <pc:chgData name="Pankka Niko" userId="6c6d7963-f0a1-4002-90ea-e8f88d74dfe9" providerId="ADAL" clId="{33892529-78DF-40B2-ABBE-C8AD18BF5160}" dt="2024-09-11T20:23:19.271" v="284" actId="47"/>
        <pc:sldMkLst>
          <pc:docMk/>
          <pc:sldMk cId="1218454317" sldId="304"/>
        </pc:sldMkLst>
        <pc:spChg chg="mod">
          <ac:chgData name="Pankka Niko" userId="6c6d7963-f0a1-4002-90ea-e8f88d74dfe9" providerId="ADAL" clId="{33892529-78DF-40B2-ABBE-C8AD18BF5160}" dt="2024-09-11T20:01:52.669" v="125"/>
          <ac:spMkLst>
            <pc:docMk/>
            <pc:sldMk cId="1218454317" sldId="304"/>
            <ac:spMk id="2" creationId="{BA7AE05F-1E9D-90C8-155E-D7743D221F3F}"/>
          </ac:spMkLst>
        </pc:spChg>
        <pc:spChg chg="mod">
          <ac:chgData name="Pankka Niko" userId="6c6d7963-f0a1-4002-90ea-e8f88d74dfe9" providerId="ADAL" clId="{33892529-78DF-40B2-ABBE-C8AD18BF5160}" dt="2024-09-11T20:22:48.072" v="279" actId="1076"/>
          <ac:spMkLst>
            <pc:docMk/>
            <pc:sldMk cId="1218454317" sldId="304"/>
            <ac:spMk id="4" creationId="{C14813EE-EEA3-8051-E43E-FEF819C4766F}"/>
          </ac:spMkLst>
        </pc:spChg>
      </pc:sldChg>
      <pc:sldChg chg="modSp add mod">
        <pc:chgData name="Pankka Niko" userId="6c6d7963-f0a1-4002-90ea-e8f88d74dfe9" providerId="ADAL" clId="{33892529-78DF-40B2-ABBE-C8AD18BF5160}" dt="2024-09-11T20:37:09.721" v="338" actId="15"/>
        <pc:sldMkLst>
          <pc:docMk/>
          <pc:sldMk cId="2666426990" sldId="305"/>
        </pc:sldMkLst>
        <pc:spChg chg="mod">
          <ac:chgData name="Pankka Niko" userId="6c6d7963-f0a1-4002-90ea-e8f88d74dfe9" providerId="ADAL" clId="{33892529-78DF-40B2-ABBE-C8AD18BF5160}" dt="2024-09-11T20:02:28.311" v="128"/>
          <ac:spMkLst>
            <pc:docMk/>
            <pc:sldMk cId="2666426990" sldId="305"/>
            <ac:spMk id="2" creationId="{BA7AE05F-1E9D-90C8-155E-D7743D221F3F}"/>
          </ac:spMkLst>
        </pc:spChg>
        <pc:spChg chg="mod">
          <ac:chgData name="Pankka Niko" userId="6c6d7963-f0a1-4002-90ea-e8f88d74dfe9" providerId="ADAL" clId="{33892529-78DF-40B2-ABBE-C8AD18BF5160}" dt="2024-09-11T20:37:09.721" v="338" actId="15"/>
          <ac:spMkLst>
            <pc:docMk/>
            <pc:sldMk cId="2666426990" sldId="305"/>
            <ac:spMk id="4" creationId="{C14813EE-EEA3-8051-E43E-FEF819C4766F}"/>
          </ac:spMkLst>
        </pc:spChg>
      </pc:sldChg>
      <pc:sldChg chg="del">
        <pc:chgData name="Pankka Niko" userId="6c6d7963-f0a1-4002-90ea-e8f88d74dfe9" providerId="ADAL" clId="{33892529-78DF-40B2-ABBE-C8AD18BF5160}" dt="2024-09-11T10:36:14.425" v="46" actId="47"/>
        <pc:sldMkLst>
          <pc:docMk/>
          <pc:sldMk cId="4178287154" sldId="305"/>
        </pc:sldMkLst>
      </pc:sldChg>
      <pc:sldChg chg="modSp add del mod">
        <pc:chgData name="Pankka Niko" userId="6c6d7963-f0a1-4002-90ea-e8f88d74dfe9" providerId="ADAL" clId="{33892529-78DF-40B2-ABBE-C8AD18BF5160}" dt="2024-09-11T20:23:34.946" v="287" actId="47"/>
        <pc:sldMkLst>
          <pc:docMk/>
          <pc:sldMk cId="3661663387" sldId="306"/>
        </pc:sldMkLst>
        <pc:spChg chg="mod">
          <ac:chgData name="Pankka Niko" userId="6c6d7963-f0a1-4002-90ea-e8f88d74dfe9" providerId="ADAL" clId="{33892529-78DF-40B2-ABBE-C8AD18BF5160}" dt="2024-09-11T20:02:59.727" v="131"/>
          <ac:spMkLst>
            <pc:docMk/>
            <pc:sldMk cId="3661663387" sldId="306"/>
            <ac:spMk id="2" creationId="{BA7AE05F-1E9D-90C8-155E-D7743D221F3F}"/>
          </ac:spMkLst>
        </pc:spChg>
        <pc:spChg chg="mod">
          <ac:chgData name="Pankka Niko" userId="6c6d7963-f0a1-4002-90ea-e8f88d74dfe9" providerId="ADAL" clId="{33892529-78DF-40B2-ABBE-C8AD18BF5160}" dt="2024-09-11T20:11:19.157" v="218" actId="20577"/>
          <ac:spMkLst>
            <pc:docMk/>
            <pc:sldMk cId="3661663387" sldId="306"/>
            <ac:spMk id="4" creationId="{C14813EE-EEA3-8051-E43E-FEF819C4766F}"/>
          </ac:spMkLst>
        </pc:spChg>
      </pc:sldChg>
      <pc:sldChg chg="modSp add mod">
        <pc:chgData name="Pankka Niko" userId="6c6d7963-f0a1-4002-90ea-e8f88d74dfe9" providerId="ADAL" clId="{33892529-78DF-40B2-ABBE-C8AD18BF5160}" dt="2024-09-11T20:38:17.459" v="347" actId="113"/>
        <pc:sldMkLst>
          <pc:docMk/>
          <pc:sldMk cId="1559730159" sldId="307"/>
        </pc:sldMkLst>
        <pc:spChg chg="mod">
          <ac:chgData name="Pankka Niko" userId="6c6d7963-f0a1-4002-90ea-e8f88d74dfe9" providerId="ADAL" clId="{33892529-78DF-40B2-ABBE-C8AD18BF5160}" dt="2024-09-11T20:23:38.514" v="288" actId="1076"/>
          <ac:spMkLst>
            <pc:docMk/>
            <pc:sldMk cId="1559730159" sldId="307"/>
            <ac:spMk id="2" creationId="{BA7AE05F-1E9D-90C8-155E-D7743D221F3F}"/>
          </ac:spMkLst>
        </pc:spChg>
        <pc:spChg chg="mod">
          <ac:chgData name="Pankka Niko" userId="6c6d7963-f0a1-4002-90ea-e8f88d74dfe9" providerId="ADAL" clId="{33892529-78DF-40B2-ABBE-C8AD18BF5160}" dt="2024-09-11T20:38:17.459" v="347" actId="113"/>
          <ac:spMkLst>
            <pc:docMk/>
            <pc:sldMk cId="1559730159" sldId="307"/>
            <ac:spMk id="4" creationId="{C14813EE-EEA3-8051-E43E-FEF819C4766F}"/>
          </ac:spMkLst>
        </pc:spChg>
      </pc:sldChg>
      <pc:sldChg chg="modSp add del mod">
        <pc:chgData name="Pankka Niko" userId="6c6d7963-f0a1-4002-90ea-e8f88d74dfe9" providerId="ADAL" clId="{33892529-78DF-40B2-ABBE-C8AD18BF5160}" dt="2024-09-11T20:24:04.446" v="290" actId="47"/>
        <pc:sldMkLst>
          <pc:docMk/>
          <pc:sldMk cId="2185882848" sldId="308"/>
        </pc:sldMkLst>
        <pc:spChg chg="mod">
          <ac:chgData name="Pankka Niko" userId="6c6d7963-f0a1-4002-90ea-e8f88d74dfe9" providerId="ADAL" clId="{33892529-78DF-40B2-ABBE-C8AD18BF5160}" dt="2024-09-11T20:04:05.912" v="169"/>
          <ac:spMkLst>
            <pc:docMk/>
            <pc:sldMk cId="2185882848" sldId="308"/>
            <ac:spMk id="2" creationId="{BA7AE05F-1E9D-90C8-155E-D7743D221F3F}"/>
          </ac:spMkLst>
        </pc:spChg>
        <pc:spChg chg="mod">
          <ac:chgData name="Pankka Niko" userId="6c6d7963-f0a1-4002-90ea-e8f88d74dfe9" providerId="ADAL" clId="{33892529-78DF-40B2-ABBE-C8AD18BF5160}" dt="2024-09-11T20:11:35.108" v="228" actId="20577"/>
          <ac:spMkLst>
            <pc:docMk/>
            <pc:sldMk cId="2185882848" sldId="308"/>
            <ac:spMk id="4" creationId="{C14813EE-EEA3-8051-E43E-FEF819C4766F}"/>
          </ac:spMkLst>
        </pc:spChg>
      </pc:sldChg>
      <pc:sldChg chg="modSp add mod">
        <pc:chgData name="Pankka Niko" userId="6c6d7963-f0a1-4002-90ea-e8f88d74dfe9" providerId="ADAL" clId="{33892529-78DF-40B2-ABBE-C8AD18BF5160}" dt="2024-09-11T20:39:29.946" v="361" actId="113"/>
        <pc:sldMkLst>
          <pc:docMk/>
          <pc:sldMk cId="4156014125" sldId="309"/>
        </pc:sldMkLst>
        <pc:spChg chg="mod">
          <ac:chgData name="Pankka Niko" userId="6c6d7963-f0a1-4002-90ea-e8f88d74dfe9" providerId="ADAL" clId="{33892529-78DF-40B2-ABBE-C8AD18BF5160}" dt="2024-09-11T20:39:08.357" v="358" actId="1076"/>
          <ac:spMkLst>
            <pc:docMk/>
            <pc:sldMk cId="4156014125" sldId="309"/>
            <ac:spMk id="2" creationId="{BA7AE05F-1E9D-90C8-155E-D7743D221F3F}"/>
          </ac:spMkLst>
        </pc:spChg>
        <pc:spChg chg="mod">
          <ac:chgData name="Pankka Niko" userId="6c6d7963-f0a1-4002-90ea-e8f88d74dfe9" providerId="ADAL" clId="{33892529-78DF-40B2-ABBE-C8AD18BF5160}" dt="2024-09-11T20:39:29.946" v="361" actId="113"/>
          <ac:spMkLst>
            <pc:docMk/>
            <pc:sldMk cId="4156014125" sldId="309"/>
            <ac:spMk id="4" creationId="{C14813EE-EEA3-8051-E43E-FEF819C4766F}"/>
          </ac:spMkLst>
        </pc:spChg>
      </pc:sldChg>
      <pc:sldChg chg="modSp add mod">
        <pc:chgData name="Pankka Niko" userId="6c6d7963-f0a1-4002-90ea-e8f88d74dfe9" providerId="ADAL" clId="{33892529-78DF-40B2-ABBE-C8AD18BF5160}" dt="2024-09-11T20:40:36.696" v="370" actId="20577"/>
        <pc:sldMkLst>
          <pc:docMk/>
          <pc:sldMk cId="596531638" sldId="310"/>
        </pc:sldMkLst>
        <pc:spChg chg="mod">
          <ac:chgData name="Pankka Niko" userId="6c6d7963-f0a1-4002-90ea-e8f88d74dfe9" providerId="ADAL" clId="{33892529-78DF-40B2-ABBE-C8AD18BF5160}" dt="2024-09-11T20:24:36.717" v="293" actId="14100"/>
          <ac:spMkLst>
            <pc:docMk/>
            <pc:sldMk cId="596531638" sldId="310"/>
            <ac:spMk id="2" creationId="{BA7AE05F-1E9D-90C8-155E-D7743D221F3F}"/>
          </ac:spMkLst>
        </pc:spChg>
        <pc:spChg chg="mod">
          <ac:chgData name="Pankka Niko" userId="6c6d7963-f0a1-4002-90ea-e8f88d74dfe9" providerId="ADAL" clId="{33892529-78DF-40B2-ABBE-C8AD18BF5160}" dt="2024-09-11T20:40:36.696" v="370" actId="20577"/>
          <ac:spMkLst>
            <pc:docMk/>
            <pc:sldMk cId="596531638" sldId="310"/>
            <ac:spMk id="4" creationId="{C14813EE-EEA3-8051-E43E-FEF819C4766F}"/>
          </ac:spMkLst>
        </pc:spChg>
      </pc:sldChg>
      <pc:sldChg chg="modSp add mod">
        <pc:chgData name="Pankka Niko" userId="6c6d7963-f0a1-4002-90ea-e8f88d74dfe9" providerId="ADAL" clId="{33892529-78DF-40B2-ABBE-C8AD18BF5160}" dt="2024-09-11T20:41:07.468" v="375" actId="113"/>
        <pc:sldMkLst>
          <pc:docMk/>
          <pc:sldMk cId="1336136700" sldId="311"/>
        </pc:sldMkLst>
        <pc:spChg chg="mod">
          <ac:chgData name="Pankka Niko" userId="6c6d7963-f0a1-4002-90ea-e8f88d74dfe9" providerId="ADAL" clId="{33892529-78DF-40B2-ABBE-C8AD18BF5160}" dt="2024-09-11T20:08:11.508" v="184"/>
          <ac:spMkLst>
            <pc:docMk/>
            <pc:sldMk cId="1336136700" sldId="311"/>
            <ac:spMk id="2" creationId="{BA7AE05F-1E9D-90C8-155E-D7743D221F3F}"/>
          </ac:spMkLst>
        </pc:spChg>
        <pc:spChg chg="mod">
          <ac:chgData name="Pankka Niko" userId="6c6d7963-f0a1-4002-90ea-e8f88d74dfe9" providerId="ADAL" clId="{33892529-78DF-40B2-ABBE-C8AD18BF5160}" dt="2024-09-11T20:41:07.468" v="375" actId="113"/>
          <ac:spMkLst>
            <pc:docMk/>
            <pc:sldMk cId="1336136700" sldId="311"/>
            <ac:spMk id="4" creationId="{C14813EE-EEA3-8051-E43E-FEF819C4766F}"/>
          </ac:spMkLst>
        </pc:spChg>
      </pc:sldChg>
      <pc:sldChg chg="modSp add mod">
        <pc:chgData name="Pankka Niko" userId="6c6d7963-f0a1-4002-90ea-e8f88d74dfe9" providerId="ADAL" clId="{33892529-78DF-40B2-ABBE-C8AD18BF5160}" dt="2024-09-11T20:41:46.822" v="386" actId="113"/>
        <pc:sldMkLst>
          <pc:docMk/>
          <pc:sldMk cId="3573252026" sldId="312"/>
        </pc:sldMkLst>
        <pc:spChg chg="mod">
          <ac:chgData name="Pankka Niko" userId="6c6d7963-f0a1-4002-90ea-e8f88d74dfe9" providerId="ADAL" clId="{33892529-78DF-40B2-ABBE-C8AD18BF5160}" dt="2024-09-11T20:12:10.757" v="243" actId="1076"/>
          <ac:spMkLst>
            <pc:docMk/>
            <pc:sldMk cId="3573252026" sldId="312"/>
            <ac:spMk id="2" creationId="{BA7AE05F-1E9D-90C8-155E-D7743D221F3F}"/>
          </ac:spMkLst>
        </pc:spChg>
        <pc:spChg chg="mod">
          <ac:chgData name="Pankka Niko" userId="6c6d7963-f0a1-4002-90ea-e8f88d74dfe9" providerId="ADAL" clId="{33892529-78DF-40B2-ABBE-C8AD18BF5160}" dt="2024-09-11T20:41:46.822" v="386" actId="113"/>
          <ac:spMkLst>
            <pc:docMk/>
            <pc:sldMk cId="3573252026" sldId="312"/>
            <ac:spMk id="4" creationId="{C14813EE-EEA3-8051-E43E-FEF819C4766F}"/>
          </ac:spMkLst>
        </pc:spChg>
      </pc:sldChg>
    </pc:docChg>
  </pc:docChgLst>
  <pc:docChgLst>
    <pc:chgData name="Pankka Niko" userId="6c6d7963-f0a1-4002-90ea-e8f88d74dfe9" providerId="ADAL" clId="{9E3D8BCC-D54C-4B51-B34D-777D145F2B7B}"/>
    <pc:docChg chg="undo redo custSel modSld">
      <pc:chgData name="Pankka Niko" userId="6c6d7963-f0a1-4002-90ea-e8f88d74dfe9" providerId="ADAL" clId="{9E3D8BCC-D54C-4B51-B34D-777D145F2B7B}" dt="2024-10-25T10:14:59.571" v="41" actId="113"/>
      <pc:docMkLst>
        <pc:docMk/>
      </pc:docMkLst>
      <pc:sldChg chg="modSp mod">
        <pc:chgData name="Pankka Niko" userId="6c6d7963-f0a1-4002-90ea-e8f88d74dfe9" providerId="ADAL" clId="{9E3D8BCC-D54C-4B51-B34D-777D145F2B7B}" dt="2024-10-07T18:10:16.965" v="31" actId="20577"/>
        <pc:sldMkLst>
          <pc:docMk/>
          <pc:sldMk cId="1559730159" sldId="307"/>
        </pc:sldMkLst>
        <pc:spChg chg="mod">
          <ac:chgData name="Pankka Niko" userId="6c6d7963-f0a1-4002-90ea-e8f88d74dfe9" providerId="ADAL" clId="{9E3D8BCC-D54C-4B51-B34D-777D145F2B7B}" dt="2024-10-07T18:10:16.965" v="31" actId="20577"/>
          <ac:spMkLst>
            <pc:docMk/>
            <pc:sldMk cId="1559730159" sldId="307"/>
            <ac:spMk id="4" creationId="{C14813EE-EEA3-8051-E43E-FEF819C4766F}"/>
          </ac:spMkLst>
        </pc:spChg>
      </pc:sldChg>
      <pc:sldChg chg="modSp mod">
        <pc:chgData name="Pankka Niko" userId="6c6d7963-f0a1-4002-90ea-e8f88d74dfe9" providerId="ADAL" clId="{9E3D8BCC-D54C-4B51-B34D-777D145F2B7B}" dt="2024-10-25T10:14:59.571" v="41" actId="113"/>
        <pc:sldMkLst>
          <pc:docMk/>
          <pc:sldMk cId="3573252026" sldId="312"/>
        </pc:sldMkLst>
        <pc:spChg chg="mod">
          <ac:chgData name="Pankka Niko" userId="6c6d7963-f0a1-4002-90ea-e8f88d74dfe9" providerId="ADAL" clId="{9E3D8BCC-D54C-4B51-B34D-777D145F2B7B}" dt="2024-10-25T10:14:59.571" v="41" actId="113"/>
          <ac:spMkLst>
            <pc:docMk/>
            <pc:sldMk cId="3573252026" sldId="312"/>
            <ac:spMk id="4" creationId="{C14813EE-EEA3-8051-E43E-FEF819C4766F}"/>
          </ac:spMkLst>
        </pc:spChg>
      </pc:sldChg>
    </pc:docChg>
  </pc:docChgLst>
  <pc:docChgLst>
    <pc:chgData name="Pankka Niko" userId="6c6d7963-f0a1-4002-90ea-e8f88d74dfe9" providerId="ADAL" clId="{191C94D8-2364-42B6-A6CA-8DF1C952F0E9}"/>
    <pc:docChg chg="undo redo custSel modSld">
      <pc:chgData name="Pankka Niko" userId="6c6d7963-f0a1-4002-90ea-e8f88d74dfe9" providerId="ADAL" clId="{191C94D8-2364-42B6-A6CA-8DF1C952F0E9}" dt="2024-09-17T07:12:55.807" v="269" actId="20577"/>
      <pc:docMkLst>
        <pc:docMk/>
      </pc:docMkLst>
      <pc:sldChg chg="modSp mod">
        <pc:chgData name="Pankka Niko" userId="6c6d7963-f0a1-4002-90ea-e8f88d74dfe9" providerId="ADAL" clId="{191C94D8-2364-42B6-A6CA-8DF1C952F0E9}" dt="2024-09-17T06:46:52.753" v="162" actId="113"/>
        <pc:sldMkLst>
          <pc:docMk/>
          <pc:sldMk cId="983721595" sldId="297"/>
        </pc:sldMkLst>
        <pc:spChg chg="mod">
          <ac:chgData name="Pankka Niko" userId="6c6d7963-f0a1-4002-90ea-e8f88d74dfe9" providerId="ADAL" clId="{191C94D8-2364-42B6-A6CA-8DF1C952F0E9}" dt="2024-09-17T06:46:52.753" v="162" actId="113"/>
          <ac:spMkLst>
            <pc:docMk/>
            <pc:sldMk cId="983721595" sldId="297"/>
            <ac:spMk id="4" creationId="{C14813EE-EEA3-8051-E43E-FEF819C4766F}"/>
          </ac:spMkLst>
        </pc:spChg>
      </pc:sldChg>
      <pc:sldChg chg="modSp mod">
        <pc:chgData name="Pankka Niko" userId="6c6d7963-f0a1-4002-90ea-e8f88d74dfe9" providerId="ADAL" clId="{191C94D8-2364-42B6-A6CA-8DF1C952F0E9}" dt="2024-09-17T06:50:20.843" v="169" actId="113"/>
        <pc:sldMkLst>
          <pc:docMk/>
          <pc:sldMk cId="161620767" sldId="298"/>
        </pc:sldMkLst>
        <pc:spChg chg="mod">
          <ac:chgData name="Pankka Niko" userId="6c6d7963-f0a1-4002-90ea-e8f88d74dfe9" providerId="ADAL" clId="{191C94D8-2364-42B6-A6CA-8DF1C952F0E9}" dt="2024-09-17T06:50:20.843" v="169" actId="113"/>
          <ac:spMkLst>
            <pc:docMk/>
            <pc:sldMk cId="161620767" sldId="298"/>
            <ac:spMk id="4" creationId="{C14813EE-EEA3-8051-E43E-FEF819C4766F}"/>
          </ac:spMkLst>
        </pc:spChg>
      </pc:sldChg>
      <pc:sldChg chg="modSp mod">
        <pc:chgData name="Pankka Niko" userId="6c6d7963-f0a1-4002-90ea-e8f88d74dfe9" providerId="ADAL" clId="{191C94D8-2364-42B6-A6CA-8DF1C952F0E9}" dt="2024-09-17T06:50:34.097" v="171" actId="113"/>
        <pc:sldMkLst>
          <pc:docMk/>
          <pc:sldMk cId="254044744" sldId="299"/>
        </pc:sldMkLst>
        <pc:spChg chg="mod">
          <ac:chgData name="Pankka Niko" userId="6c6d7963-f0a1-4002-90ea-e8f88d74dfe9" providerId="ADAL" clId="{191C94D8-2364-42B6-A6CA-8DF1C952F0E9}" dt="2024-09-17T06:50:34.097" v="171" actId="113"/>
          <ac:spMkLst>
            <pc:docMk/>
            <pc:sldMk cId="254044744" sldId="299"/>
            <ac:spMk id="4" creationId="{C14813EE-EEA3-8051-E43E-FEF819C4766F}"/>
          </ac:spMkLst>
        </pc:spChg>
      </pc:sldChg>
      <pc:sldChg chg="modSp mod">
        <pc:chgData name="Pankka Niko" userId="6c6d7963-f0a1-4002-90ea-e8f88d74dfe9" providerId="ADAL" clId="{191C94D8-2364-42B6-A6CA-8DF1C952F0E9}" dt="2024-09-17T07:11:16.795" v="256" actId="113"/>
        <pc:sldMkLst>
          <pc:docMk/>
          <pc:sldMk cId="2538926603" sldId="303"/>
        </pc:sldMkLst>
        <pc:spChg chg="mod">
          <ac:chgData name="Pankka Niko" userId="6c6d7963-f0a1-4002-90ea-e8f88d74dfe9" providerId="ADAL" clId="{191C94D8-2364-42B6-A6CA-8DF1C952F0E9}" dt="2024-09-17T07:11:16.795" v="256" actId="113"/>
          <ac:spMkLst>
            <pc:docMk/>
            <pc:sldMk cId="2538926603" sldId="303"/>
            <ac:spMk id="4" creationId="{C14813EE-EEA3-8051-E43E-FEF819C4766F}"/>
          </ac:spMkLst>
        </pc:spChg>
      </pc:sldChg>
      <pc:sldChg chg="modSp mod">
        <pc:chgData name="Pankka Niko" userId="6c6d7963-f0a1-4002-90ea-e8f88d74dfe9" providerId="ADAL" clId="{191C94D8-2364-42B6-A6CA-8DF1C952F0E9}" dt="2024-09-17T07:11:22" v="257" actId="1076"/>
        <pc:sldMkLst>
          <pc:docMk/>
          <pc:sldMk cId="2666426990" sldId="305"/>
        </pc:sldMkLst>
        <pc:spChg chg="mod">
          <ac:chgData name="Pankka Niko" userId="6c6d7963-f0a1-4002-90ea-e8f88d74dfe9" providerId="ADAL" clId="{191C94D8-2364-42B6-A6CA-8DF1C952F0E9}" dt="2024-09-17T07:11:22" v="257" actId="1076"/>
          <ac:spMkLst>
            <pc:docMk/>
            <pc:sldMk cId="2666426990" sldId="305"/>
            <ac:spMk id="4" creationId="{C14813EE-EEA3-8051-E43E-FEF819C4766F}"/>
          </ac:spMkLst>
        </pc:spChg>
      </pc:sldChg>
      <pc:sldChg chg="modSp mod">
        <pc:chgData name="Pankka Niko" userId="6c6d7963-f0a1-4002-90ea-e8f88d74dfe9" providerId="ADAL" clId="{191C94D8-2364-42B6-A6CA-8DF1C952F0E9}" dt="2024-09-17T06:55:05.382" v="225" actId="113"/>
        <pc:sldMkLst>
          <pc:docMk/>
          <pc:sldMk cId="1559730159" sldId="307"/>
        </pc:sldMkLst>
        <pc:spChg chg="mod">
          <ac:chgData name="Pankka Niko" userId="6c6d7963-f0a1-4002-90ea-e8f88d74dfe9" providerId="ADAL" clId="{191C94D8-2364-42B6-A6CA-8DF1C952F0E9}" dt="2024-09-17T06:44:45.988" v="148" actId="1076"/>
          <ac:spMkLst>
            <pc:docMk/>
            <pc:sldMk cId="1559730159" sldId="307"/>
            <ac:spMk id="2" creationId="{BA7AE05F-1E9D-90C8-155E-D7743D221F3F}"/>
          </ac:spMkLst>
        </pc:spChg>
        <pc:spChg chg="mod">
          <ac:chgData name="Pankka Niko" userId="6c6d7963-f0a1-4002-90ea-e8f88d74dfe9" providerId="ADAL" clId="{191C94D8-2364-42B6-A6CA-8DF1C952F0E9}" dt="2024-09-17T06:55:05.382" v="225" actId="113"/>
          <ac:spMkLst>
            <pc:docMk/>
            <pc:sldMk cId="1559730159" sldId="307"/>
            <ac:spMk id="4" creationId="{C14813EE-EEA3-8051-E43E-FEF819C4766F}"/>
          </ac:spMkLst>
        </pc:spChg>
      </pc:sldChg>
      <pc:sldChg chg="modSp mod">
        <pc:chgData name="Pankka Niko" userId="6c6d7963-f0a1-4002-90ea-e8f88d74dfe9" providerId="ADAL" clId="{191C94D8-2364-42B6-A6CA-8DF1C952F0E9}" dt="2024-09-17T07:12:48.923" v="268" actId="113"/>
        <pc:sldMkLst>
          <pc:docMk/>
          <pc:sldMk cId="4156014125" sldId="309"/>
        </pc:sldMkLst>
        <pc:spChg chg="mod">
          <ac:chgData name="Pankka Niko" userId="6c6d7963-f0a1-4002-90ea-e8f88d74dfe9" providerId="ADAL" clId="{191C94D8-2364-42B6-A6CA-8DF1C952F0E9}" dt="2024-09-17T07:12:48.923" v="268" actId="113"/>
          <ac:spMkLst>
            <pc:docMk/>
            <pc:sldMk cId="4156014125" sldId="309"/>
            <ac:spMk id="4" creationId="{C14813EE-EEA3-8051-E43E-FEF819C4766F}"/>
          </ac:spMkLst>
        </pc:spChg>
      </pc:sldChg>
      <pc:sldChg chg="modSp mod">
        <pc:chgData name="Pankka Niko" userId="6c6d7963-f0a1-4002-90ea-e8f88d74dfe9" providerId="ADAL" clId="{191C94D8-2364-42B6-A6CA-8DF1C952F0E9}" dt="2024-09-17T07:12:55.807" v="269" actId="20577"/>
        <pc:sldMkLst>
          <pc:docMk/>
          <pc:sldMk cId="596531638" sldId="310"/>
        </pc:sldMkLst>
        <pc:spChg chg="mod">
          <ac:chgData name="Pankka Niko" userId="6c6d7963-f0a1-4002-90ea-e8f88d74dfe9" providerId="ADAL" clId="{191C94D8-2364-42B6-A6CA-8DF1C952F0E9}" dt="2024-09-17T07:12:55.807" v="269" actId="20577"/>
          <ac:spMkLst>
            <pc:docMk/>
            <pc:sldMk cId="596531638" sldId="310"/>
            <ac:spMk id="4" creationId="{C14813EE-EEA3-8051-E43E-FEF819C4766F}"/>
          </ac:spMkLst>
        </pc:spChg>
      </pc:sldChg>
      <pc:sldChg chg="modSp mod">
        <pc:chgData name="Pankka Niko" userId="6c6d7963-f0a1-4002-90ea-e8f88d74dfe9" providerId="ADAL" clId="{191C94D8-2364-42B6-A6CA-8DF1C952F0E9}" dt="2024-09-17T06:57:05.072" v="255" actId="20577"/>
        <pc:sldMkLst>
          <pc:docMk/>
          <pc:sldMk cId="1336136700" sldId="311"/>
        </pc:sldMkLst>
        <pc:spChg chg="mod">
          <ac:chgData name="Pankka Niko" userId="6c6d7963-f0a1-4002-90ea-e8f88d74dfe9" providerId="ADAL" clId="{191C94D8-2364-42B6-A6CA-8DF1C952F0E9}" dt="2024-09-17T06:57:05.072" v="255" actId="20577"/>
          <ac:spMkLst>
            <pc:docMk/>
            <pc:sldMk cId="1336136700" sldId="311"/>
            <ac:spMk id="4" creationId="{C14813EE-EEA3-8051-E43E-FEF819C4766F}"/>
          </ac:spMkLst>
        </pc:spChg>
      </pc:sldChg>
      <pc:sldChg chg="modSp mod">
        <pc:chgData name="Pankka Niko" userId="6c6d7963-f0a1-4002-90ea-e8f88d74dfe9" providerId="ADAL" clId="{191C94D8-2364-42B6-A6CA-8DF1C952F0E9}" dt="2024-09-17T06:46:09.485" v="158" actId="113"/>
        <pc:sldMkLst>
          <pc:docMk/>
          <pc:sldMk cId="3573252026" sldId="312"/>
        </pc:sldMkLst>
        <pc:spChg chg="mod">
          <ac:chgData name="Pankka Niko" userId="6c6d7963-f0a1-4002-90ea-e8f88d74dfe9" providerId="ADAL" clId="{191C94D8-2364-42B6-A6CA-8DF1C952F0E9}" dt="2024-09-17T06:46:09.485" v="158" actId="113"/>
          <ac:spMkLst>
            <pc:docMk/>
            <pc:sldMk cId="3573252026" sldId="312"/>
            <ac:spMk id="4" creationId="{C14813EE-EEA3-8051-E43E-FEF819C4766F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5659" cy="496332"/>
          </a:xfrm>
          <a:prstGeom prst="rect">
            <a:avLst/>
          </a:prstGeom>
        </p:spPr>
        <p:txBody>
          <a:bodyPr vert="horz" lIns="91294" tIns="45647" rIns="91294" bIns="45647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294" tIns="45647" rIns="91294" bIns="45647" rtlCol="0"/>
          <a:lstStyle>
            <a:lvl1pPr algn="r">
              <a:defRPr sz="1200"/>
            </a:lvl1pPr>
          </a:lstStyle>
          <a:p>
            <a:fld id="{26A8462F-C259-D646-A144-CC292F11CDDD}" type="datetimeFigureOut">
              <a:rPr lang="en-FI"/>
              <a:t>10/25/2024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9428584"/>
            <a:ext cx="2945659" cy="496332"/>
          </a:xfrm>
          <a:prstGeom prst="rect">
            <a:avLst/>
          </a:prstGeom>
        </p:spPr>
        <p:txBody>
          <a:bodyPr vert="horz" lIns="91294" tIns="45647" rIns="91294" bIns="45647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443" y="9428584"/>
            <a:ext cx="2945659" cy="496332"/>
          </a:xfrm>
          <a:prstGeom prst="rect">
            <a:avLst/>
          </a:prstGeom>
        </p:spPr>
        <p:txBody>
          <a:bodyPr vert="horz" lIns="91294" tIns="45647" rIns="91294" bIns="45647" rtlCol="0" anchor="b"/>
          <a:lstStyle>
            <a:lvl1pPr algn="r">
              <a:defRPr sz="1200"/>
            </a:lvl1pPr>
          </a:lstStyle>
          <a:p>
            <a:fld id="{3AD165D5-A6BD-1742-A3F7-FD73FA407A65}" type="slidenum">
              <a:r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0941312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5659" cy="496332"/>
          </a:xfrm>
          <a:prstGeom prst="rect">
            <a:avLst/>
          </a:prstGeom>
        </p:spPr>
        <p:txBody>
          <a:bodyPr vert="horz" lIns="91294" tIns="45647" rIns="91294" bIns="45647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294" tIns="45647" rIns="91294" bIns="45647" rtlCol="0"/>
          <a:lstStyle>
            <a:lvl1pPr algn="r">
              <a:defRPr sz="1200"/>
            </a:lvl1pPr>
          </a:lstStyle>
          <a:p>
            <a:fld id="{80DAB9BA-03A4-2640-B45D-B5280DA59C80}" type="datetimeFigureOut">
              <a:rPr lang="en-FI"/>
              <a:t>10/25/2024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294" tIns="45647" rIns="91294" bIns="45647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15154"/>
            <a:ext cx="5438140" cy="4466987"/>
          </a:xfrm>
          <a:prstGeom prst="rect">
            <a:avLst/>
          </a:prstGeom>
        </p:spPr>
        <p:txBody>
          <a:bodyPr vert="horz" lIns="91294" tIns="45647" rIns="91294" bIns="45647" rtlCol="0"/>
          <a:lstStyle/>
          <a:p>
            <a:pPr lvl="0"/>
            <a:r>
              <a:rPr lang="fi-FI"/>
              <a:t>Click to edit Master text styles</a:t>
            </a:r>
          </a:p>
          <a:p>
            <a:pPr lvl="1"/>
            <a:r>
              <a:rPr lang="fi-FI"/>
              <a:t>Second level</a:t>
            </a:r>
          </a:p>
          <a:p>
            <a:pPr lvl="2"/>
            <a:r>
              <a:rPr lang="fi-FI"/>
              <a:t>Third level</a:t>
            </a:r>
          </a:p>
          <a:p>
            <a:pPr lvl="3"/>
            <a:r>
              <a:rPr lang="fi-FI"/>
              <a:t>Fourth level</a:t>
            </a:r>
          </a:p>
          <a:p>
            <a:pPr lvl="4"/>
            <a:r>
              <a:rPr lang="fi-FI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9428584"/>
            <a:ext cx="2945659" cy="496332"/>
          </a:xfrm>
          <a:prstGeom prst="rect">
            <a:avLst/>
          </a:prstGeom>
        </p:spPr>
        <p:txBody>
          <a:bodyPr vert="horz" lIns="91294" tIns="45647" rIns="91294" bIns="45647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6332"/>
          </a:xfrm>
          <a:prstGeom prst="rect">
            <a:avLst/>
          </a:prstGeom>
        </p:spPr>
        <p:txBody>
          <a:bodyPr vert="horz" lIns="91294" tIns="45647" rIns="91294" bIns="45647" rtlCol="0" anchor="b"/>
          <a:lstStyle>
            <a:lvl1pPr algn="r">
              <a:defRPr sz="1200"/>
            </a:lvl1pPr>
          </a:lstStyle>
          <a:p>
            <a:fld id="{971A5AA5-429D-7648-8B34-2BDDC672BC18}" type="slidenum">
              <a:r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258825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586130" rtl="0" eaLnBrk="1" latinLnBrk="0" hangingPunct="1">
      <a:defRPr sz="1538" kern="1200">
        <a:solidFill>
          <a:schemeClr val="tx1"/>
        </a:solidFill>
        <a:latin typeface="+mn-lt"/>
        <a:ea typeface="+mn-ea"/>
        <a:cs typeface="+mn-cs"/>
      </a:defRPr>
    </a:lvl1pPr>
    <a:lvl2pPr marL="586130" algn="l" defTabSz="586130" rtl="0" eaLnBrk="1" latinLnBrk="0" hangingPunct="1">
      <a:defRPr sz="1538" kern="1200">
        <a:solidFill>
          <a:schemeClr val="tx1"/>
        </a:solidFill>
        <a:latin typeface="+mn-lt"/>
        <a:ea typeface="+mn-ea"/>
        <a:cs typeface="+mn-cs"/>
      </a:defRPr>
    </a:lvl2pPr>
    <a:lvl3pPr marL="1172261" algn="l" defTabSz="586130" rtl="0" eaLnBrk="1" latinLnBrk="0" hangingPunct="1">
      <a:defRPr sz="1538" kern="1200">
        <a:solidFill>
          <a:schemeClr val="tx1"/>
        </a:solidFill>
        <a:latin typeface="+mn-lt"/>
        <a:ea typeface="+mn-ea"/>
        <a:cs typeface="+mn-cs"/>
      </a:defRPr>
    </a:lvl3pPr>
    <a:lvl4pPr marL="1758391" algn="l" defTabSz="586130" rtl="0" eaLnBrk="1" latinLnBrk="0" hangingPunct="1">
      <a:defRPr sz="1538" kern="1200">
        <a:solidFill>
          <a:schemeClr val="tx1"/>
        </a:solidFill>
        <a:latin typeface="+mn-lt"/>
        <a:ea typeface="+mn-ea"/>
        <a:cs typeface="+mn-cs"/>
      </a:defRPr>
    </a:lvl4pPr>
    <a:lvl5pPr marL="2344522" algn="l" defTabSz="586130" rtl="0" eaLnBrk="1" latinLnBrk="0" hangingPunct="1">
      <a:defRPr sz="1538" kern="1200">
        <a:solidFill>
          <a:schemeClr val="tx1"/>
        </a:solidFill>
        <a:latin typeface="+mn-lt"/>
        <a:ea typeface="+mn-ea"/>
        <a:cs typeface="+mn-cs"/>
      </a:defRPr>
    </a:lvl5pPr>
    <a:lvl6pPr marL="2930652" algn="l" defTabSz="586130" rtl="0" eaLnBrk="1" latinLnBrk="0" hangingPunct="1">
      <a:defRPr sz="1538" kern="1200">
        <a:solidFill>
          <a:schemeClr val="tx1"/>
        </a:solidFill>
        <a:latin typeface="+mn-lt"/>
        <a:ea typeface="+mn-ea"/>
        <a:cs typeface="+mn-cs"/>
      </a:defRPr>
    </a:lvl6pPr>
    <a:lvl7pPr marL="3516782" algn="l" defTabSz="586130" rtl="0" eaLnBrk="1" latinLnBrk="0" hangingPunct="1">
      <a:defRPr sz="1538" kern="1200">
        <a:solidFill>
          <a:schemeClr val="tx1"/>
        </a:solidFill>
        <a:latin typeface="+mn-lt"/>
        <a:ea typeface="+mn-ea"/>
        <a:cs typeface="+mn-cs"/>
      </a:defRPr>
    </a:lvl7pPr>
    <a:lvl8pPr marL="4102913" algn="l" defTabSz="586130" rtl="0" eaLnBrk="1" latinLnBrk="0" hangingPunct="1">
      <a:defRPr sz="1538" kern="1200">
        <a:solidFill>
          <a:schemeClr val="tx1"/>
        </a:solidFill>
        <a:latin typeface="+mn-lt"/>
        <a:ea typeface="+mn-ea"/>
        <a:cs typeface="+mn-cs"/>
      </a:defRPr>
    </a:lvl8pPr>
    <a:lvl9pPr marL="4689043" algn="l" defTabSz="586130" rtl="0" eaLnBrk="1" latinLnBrk="0" hangingPunct="1">
      <a:defRPr sz="1538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F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71A5AA5-429D-7648-8B34-2BDDC672BC18}" type="slidenum">
              <a:rPr lang="en-FI" smtClean="0"/>
              <a:t>1</a:t>
            </a:fld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29506369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image" Target="../media/image18.jp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14.svg"/><Relationship Id="rId4" Type="http://schemas.openxmlformats.org/officeDocument/2006/relationships/image" Target="../media/image13.pn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20.jpg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16.svg"/><Relationship Id="rId5" Type="http://schemas.openxmlformats.org/officeDocument/2006/relationships/image" Target="../media/image15.png"/><Relationship Id="rId4" Type="http://schemas.openxmlformats.org/officeDocument/2006/relationships/image" Target="../media/image14.svg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21.jpg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16.svg"/><Relationship Id="rId5" Type="http://schemas.openxmlformats.org/officeDocument/2006/relationships/image" Target="../media/image15.png"/><Relationship Id="rId4" Type="http://schemas.openxmlformats.org/officeDocument/2006/relationships/image" Target="../media/image14.sv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emf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16.svg"/><Relationship Id="rId5" Type="http://schemas.openxmlformats.org/officeDocument/2006/relationships/image" Target="../media/image15.png"/><Relationship Id="rId4" Type="http://schemas.openxmlformats.org/officeDocument/2006/relationships/image" Target="../media/image14.svg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Master" Target="../slideMasters/slideMaster4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Master" Target="../slideMasters/slideMaster4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Master" Target="../slideMasters/slideMaster4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Master" Target="../slideMasters/slideMaster4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Master" Target="../slideMasters/slideMaster4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jpeg"/><Relationship Id="rId1" Type="http://schemas.openxmlformats.org/officeDocument/2006/relationships/slideMaster" Target="../slideMasters/slideMaster5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Master" Target="../slideMasters/slideMaster5.xml"/><Relationship Id="rId4" Type="http://schemas.openxmlformats.org/officeDocument/2006/relationships/image" Target="../media/image31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svg"/><Relationship Id="rId7" Type="http://schemas.openxmlformats.org/officeDocument/2006/relationships/image" Target="../media/image9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8.png"/><Relationship Id="rId5" Type="http://schemas.openxmlformats.org/officeDocument/2006/relationships/image" Target="../media/image7.svg"/><Relationship Id="rId4" Type="http://schemas.openxmlformats.org/officeDocument/2006/relationships/image" Target="../media/image6.png"/><Relationship Id="rId9" Type="http://schemas.openxmlformats.org/officeDocument/2006/relationships/image" Target="../media/image11.sv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emf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6.svg"/><Relationship Id="rId5" Type="http://schemas.openxmlformats.org/officeDocument/2006/relationships/image" Target="../media/image15.png"/><Relationship Id="rId4" Type="http://schemas.openxmlformats.org/officeDocument/2006/relationships/image" Target="../media/image14.sv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image" Target="../media/image18.jpg"/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eruspohja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riangle 7">
            <a:extLst>
              <a:ext uri="{FF2B5EF4-FFF2-40B4-BE49-F238E27FC236}">
                <a16:creationId xmlns:a16="http://schemas.microsoft.com/office/drawing/2014/main" id="{B2058E25-092C-7A44-B632-C083B0F53BA5}"/>
              </a:ext>
            </a:extLst>
          </p:cNvPr>
          <p:cNvSpPr/>
          <p:nvPr userDrawn="1"/>
        </p:nvSpPr>
        <p:spPr>
          <a:xfrm>
            <a:off x="695325" y="6241211"/>
            <a:ext cx="715483" cy="616795"/>
          </a:xfrm>
          <a:prstGeom prst="triangle">
            <a:avLst/>
          </a:prstGeom>
          <a:solidFill>
            <a:srgbClr val="FFD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indent="0" algn="ctr">
              <a:buFontTx/>
              <a:buNone/>
            </a:pPr>
            <a:endParaRPr lang="en-FI" sz="1404"/>
          </a:p>
        </p:txBody>
      </p:sp>
      <p:sp>
        <p:nvSpPr>
          <p:cNvPr id="6" name="Triangle 5">
            <a:extLst>
              <a:ext uri="{FF2B5EF4-FFF2-40B4-BE49-F238E27FC236}">
                <a16:creationId xmlns:a16="http://schemas.microsoft.com/office/drawing/2014/main" id="{FAB8ECD6-A40E-8F4E-A2D1-7A05E0194A8D}"/>
              </a:ext>
            </a:extLst>
          </p:cNvPr>
          <p:cNvSpPr/>
          <p:nvPr userDrawn="1"/>
        </p:nvSpPr>
        <p:spPr>
          <a:xfrm rot="10800000">
            <a:off x="10160147" y="7"/>
            <a:ext cx="1336528" cy="1152179"/>
          </a:xfrm>
          <a:prstGeom prst="triangl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indent="0" algn="ctr">
              <a:buFontTx/>
              <a:buNone/>
            </a:pPr>
            <a:endParaRPr lang="en-FI" sz="1404"/>
          </a:p>
        </p:txBody>
      </p:sp>
      <p:sp>
        <p:nvSpPr>
          <p:cNvPr id="7" name="Triangle 6">
            <a:extLst>
              <a:ext uri="{FF2B5EF4-FFF2-40B4-BE49-F238E27FC236}">
                <a16:creationId xmlns:a16="http://schemas.microsoft.com/office/drawing/2014/main" id="{585630A8-D877-0848-8BC4-223C30245DB6}"/>
              </a:ext>
            </a:extLst>
          </p:cNvPr>
          <p:cNvSpPr/>
          <p:nvPr userDrawn="1"/>
        </p:nvSpPr>
        <p:spPr>
          <a:xfrm rot="10800000">
            <a:off x="8843869" y="0"/>
            <a:ext cx="1984545" cy="1710814"/>
          </a:xfrm>
          <a:prstGeom prst="triangl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indent="0" algn="ctr">
              <a:buFontTx/>
              <a:buNone/>
            </a:pPr>
            <a:endParaRPr lang="en-FI" sz="1404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DB62AA9-54FD-9048-BF30-FCB8D321D8E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95325" y="914146"/>
            <a:ext cx="7993063" cy="971549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3200" b="1" i="0" spc="-80" baseline="0">
                <a:latin typeface="Montserrat SemiBold" pitchFamily="2" charset="77"/>
              </a:defRPr>
            </a:lvl1pPr>
            <a:lvl2pPr marL="241283" indent="0">
              <a:buFontTx/>
              <a:buNone/>
              <a:defRPr b="1" i="0">
                <a:latin typeface="Montserrat SemiBold" pitchFamily="2" charset="77"/>
              </a:defRPr>
            </a:lvl2pPr>
            <a:lvl3pPr marL="1320702" indent="0">
              <a:buFontTx/>
              <a:buNone/>
              <a:defRPr b="1" i="0">
                <a:latin typeface="Montserrat SemiBold" pitchFamily="2" charset="77"/>
              </a:defRPr>
            </a:lvl3pPr>
            <a:lvl4pPr marL="1777868" indent="0">
              <a:buFontTx/>
              <a:buNone/>
              <a:defRPr b="1" i="0">
                <a:latin typeface="Montserrat SemiBold" pitchFamily="2" charset="77"/>
              </a:defRPr>
            </a:lvl4pPr>
            <a:lvl5pPr marL="2293767" indent="0">
              <a:buFontTx/>
              <a:buNone/>
              <a:defRPr b="1" i="0">
                <a:latin typeface="Montserrat SemiBold" pitchFamily="2" charset="77"/>
              </a:defRPr>
            </a:lvl5pPr>
          </a:lstStyle>
          <a:p>
            <a:pPr lvl="0"/>
            <a:r>
              <a:rPr lang="fi-FI" noProof="0" dirty="0" err="1"/>
              <a:t>Click</a:t>
            </a:r>
            <a:r>
              <a:rPr lang="fi-FI" noProof="0" dirty="0"/>
              <a:t> to </a:t>
            </a:r>
            <a:r>
              <a:rPr lang="fi-FI" noProof="0" dirty="0" err="1"/>
              <a:t>edit</a:t>
            </a:r>
            <a:r>
              <a:rPr lang="fi-FI" noProof="0" dirty="0"/>
              <a:t> Master </a:t>
            </a:r>
            <a:r>
              <a:rPr lang="fi-FI" noProof="0" dirty="0" err="1"/>
              <a:t>text</a:t>
            </a:r>
            <a:r>
              <a:rPr lang="fi-FI" noProof="0" dirty="0"/>
              <a:t> </a:t>
            </a:r>
            <a:r>
              <a:rPr lang="fi-FI" noProof="0" dirty="0" err="1"/>
              <a:t>styles</a:t>
            </a:r>
            <a:endParaRPr lang="fi-FI" noProof="0" dirty="0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5B9005DC-1964-BE4D-AE29-B6DB6AFFB92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275839" y="6286958"/>
            <a:ext cx="406400" cy="3359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800">
                <a:solidFill>
                  <a:srgbClr val="000000"/>
                </a:solidFill>
              </a:defRPr>
            </a:lvl1pPr>
          </a:lstStyle>
          <a:p>
            <a:fld id="{C9EC5ACF-1BEE-574E-A35B-E54A489811D4}" type="slidenum">
              <a:rPr lang="uk-UA" smtClean="0"/>
              <a:pPr/>
              <a:t>‹#›</a:t>
            </a:fld>
            <a:endParaRPr lang="uk-U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2823646-8B4B-4A48-A462-5FAE9F42586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96913" y="2060575"/>
            <a:ext cx="3744000" cy="4090988"/>
          </a:xfrm>
          <a:prstGeom prst="rect">
            <a:avLst/>
          </a:prstGeom>
        </p:spPr>
        <p:txBody>
          <a:bodyPr/>
          <a:lstStyle>
            <a:lvl1pPr marL="226997" indent="-217472">
              <a:spcBef>
                <a:spcPts val="800"/>
              </a:spcBef>
              <a:spcAft>
                <a:spcPts val="200"/>
              </a:spcAft>
              <a:buFont typeface="Arial" panose="020B0604020202020204" pitchFamily="34" charset="0"/>
              <a:buChar char="•"/>
              <a:tabLst/>
              <a:defRPr b="0" i="0" spc="-40" baseline="0">
                <a:latin typeface="Montserrat" pitchFamily="2" charset="77"/>
              </a:defRPr>
            </a:lvl1pPr>
            <a:lvl2pPr marL="444468" indent="-211123">
              <a:tabLst/>
              <a:defRPr b="0" i="0" spc="-40" baseline="0">
                <a:latin typeface="Montserrat" pitchFamily="2" charset="77"/>
              </a:defRPr>
            </a:lvl2pPr>
            <a:lvl3pPr marL="668290" indent="-184138">
              <a:tabLst/>
              <a:defRPr b="0" i="0" spc="-40" baseline="0">
                <a:latin typeface="Montserrat" pitchFamily="2" charset="77"/>
              </a:defRPr>
            </a:lvl3pPr>
            <a:lvl4pPr marL="934967" indent="-188901">
              <a:tabLst/>
              <a:defRPr b="0" i="0" spc="-40" baseline="0">
                <a:latin typeface="Montserrat" pitchFamily="2" charset="77"/>
              </a:defRPr>
            </a:lvl4pPr>
            <a:lvl5pPr marL="2293767" indent="0">
              <a:buNone/>
              <a:defRPr b="0" i="0">
                <a:latin typeface="Montserrat" pitchFamily="2" charset="77"/>
              </a:defRPr>
            </a:lvl5pPr>
          </a:lstStyle>
          <a:p>
            <a:pPr lvl="0"/>
            <a:r>
              <a:rPr lang="fi-FI" noProof="0" dirty="0" err="1"/>
              <a:t>Click</a:t>
            </a:r>
            <a:r>
              <a:rPr lang="fi-FI" noProof="0" dirty="0"/>
              <a:t> to </a:t>
            </a:r>
            <a:r>
              <a:rPr lang="fi-FI" noProof="0" dirty="0" err="1"/>
              <a:t>edit</a:t>
            </a:r>
            <a:r>
              <a:rPr lang="fi-FI" noProof="0" dirty="0"/>
              <a:t> Master </a:t>
            </a:r>
            <a:r>
              <a:rPr lang="fi-FI" noProof="0" dirty="0" err="1"/>
              <a:t>text</a:t>
            </a:r>
            <a:r>
              <a:rPr lang="fi-FI" noProof="0" dirty="0"/>
              <a:t> </a:t>
            </a:r>
            <a:r>
              <a:rPr lang="fi-FI" noProof="0" dirty="0" err="1"/>
              <a:t>styles</a:t>
            </a:r>
            <a:endParaRPr lang="fi-FI" noProof="0" dirty="0"/>
          </a:p>
          <a:p>
            <a:pPr lvl="1"/>
            <a:r>
              <a:rPr lang="fi-FI" noProof="0" dirty="0"/>
              <a:t>Second </a:t>
            </a:r>
            <a:r>
              <a:rPr lang="fi-FI" noProof="0" dirty="0" err="1"/>
              <a:t>level</a:t>
            </a:r>
            <a:endParaRPr lang="fi-FI" noProof="0" dirty="0"/>
          </a:p>
          <a:p>
            <a:pPr lvl="2"/>
            <a:r>
              <a:rPr lang="fi-FI" noProof="0" dirty="0"/>
              <a:t>Third </a:t>
            </a:r>
            <a:r>
              <a:rPr lang="fi-FI" noProof="0" dirty="0" err="1"/>
              <a:t>level</a:t>
            </a:r>
            <a:endParaRPr lang="fi-FI" noProof="0" dirty="0"/>
          </a:p>
          <a:p>
            <a:pPr lvl="3"/>
            <a:r>
              <a:rPr lang="fi-FI" noProof="0" dirty="0" err="1"/>
              <a:t>Fourth</a:t>
            </a:r>
            <a:r>
              <a:rPr lang="fi-FI" noProof="0" dirty="0"/>
              <a:t> </a:t>
            </a:r>
            <a:r>
              <a:rPr lang="fi-FI" noProof="0" dirty="0" err="1"/>
              <a:t>level</a:t>
            </a:r>
            <a:endParaRPr lang="fi-FI" noProof="0" dirty="0"/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59A4B42C-B814-6841-9C4C-2C46D9BA44E0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5054263" y="2060575"/>
            <a:ext cx="6444000" cy="40909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</p:txBody>
      </p:sp>
    </p:spTree>
    <p:extLst>
      <p:ext uri="{BB962C8B-B14F-4D97-AF65-F5344CB8AC3E}">
        <p14:creationId xmlns:p14="http://schemas.microsoft.com/office/powerpoint/2010/main" val="56663270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Aloitus, lopetus tai välisivu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09605" y="3445826"/>
            <a:ext cx="10848623" cy="1123316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4800" baseline="0">
                <a:solidFill>
                  <a:schemeClr val="bg1"/>
                </a:solidFill>
              </a:defRPr>
            </a:lvl1pPr>
          </a:lstStyle>
          <a:p>
            <a:r>
              <a:rPr lang="fi-FI"/>
              <a:t>Kiitos.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20892" y="4940299"/>
            <a:ext cx="10837333" cy="1521462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baseline="0">
                <a:solidFill>
                  <a:srgbClr val="FFFFFF"/>
                </a:solidFill>
              </a:defRPr>
            </a:lvl1pPr>
            <a:lvl2pPr marL="4571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4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6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8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99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1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3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Etunimi Sukunimi</a:t>
            </a:r>
            <a:br>
              <a:rPr lang="fi-FI"/>
            </a:br>
            <a:r>
              <a:rPr lang="fi-FI"/>
              <a:t>+358 00 000 0000</a:t>
            </a:r>
            <a:br>
              <a:rPr lang="fi-FI"/>
            </a:br>
            <a:r>
              <a:rPr lang="fi-FI"/>
              <a:t>etunimi.sukunimi@sak.fi</a:t>
            </a:r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0CEEA1C-1B41-904C-B2E6-DD20C78539C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95325" y="621025"/>
            <a:ext cx="1998680" cy="936000"/>
          </a:xfrm>
          <a:prstGeom prst="rect">
            <a:avLst/>
          </a:prstGeom>
        </p:spPr>
      </p:pic>
      <p:pic>
        <p:nvPicPr>
          <p:cNvPr id="5" name="Graphic 4">
            <a:extLst>
              <a:ext uri="{FF2B5EF4-FFF2-40B4-BE49-F238E27FC236}">
                <a16:creationId xmlns:a16="http://schemas.microsoft.com/office/drawing/2014/main" id="{DBFD17A7-EE8B-904C-A28B-B86DECFFD44F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736271" y="629425"/>
            <a:ext cx="2760404" cy="18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3355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Aloitus, lopetus tai välisivu, pinkki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5" y="3445826"/>
            <a:ext cx="10848623" cy="1123316"/>
          </a:xfrm>
          <a:prstGeom prst="rect">
            <a:avLst/>
          </a:prstGeom>
        </p:spPr>
        <p:txBody>
          <a:bodyPr>
            <a:noAutofit/>
          </a:bodyPr>
          <a:lstStyle>
            <a:lvl1pPr algn="ctr">
              <a:defRPr sz="4800" baseline="0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20892" y="4940299"/>
            <a:ext cx="10837333" cy="15214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baseline="0">
                <a:solidFill>
                  <a:srgbClr val="FFFFFF"/>
                </a:solidFill>
              </a:defRPr>
            </a:lvl1pPr>
            <a:lvl2pPr marL="4571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4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6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8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99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1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3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endParaRPr lang="en-US" dirty="0"/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E2B7F959-C4A0-BD44-852F-2CBB687A8556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736271" y="629425"/>
            <a:ext cx="2760404" cy="1872000"/>
          </a:xfrm>
          <a:prstGeom prst="rect">
            <a:avLst/>
          </a:prstGeom>
        </p:spPr>
      </p:pic>
      <p:pic>
        <p:nvPicPr>
          <p:cNvPr id="5" name="Graphic 4">
            <a:extLst>
              <a:ext uri="{FF2B5EF4-FFF2-40B4-BE49-F238E27FC236}">
                <a16:creationId xmlns:a16="http://schemas.microsoft.com/office/drawing/2014/main" id="{07FA887D-1E84-2348-96AB-F69188094FF0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734348" y="629425"/>
            <a:ext cx="1258435" cy="43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795818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Aloitus, lopetus tai välisivu lila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5" y="3445826"/>
            <a:ext cx="10848623" cy="1123316"/>
          </a:xfrm>
          <a:prstGeom prst="rect">
            <a:avLst/>
          </a:prstGeom>
        </p:spPr>
        <p:txBody>
          <a:bodyPr>
            <a:noAutofit/>
          </a:bodyPr>
          <a:lstStyle>
            <a:lvl1pPr algn="ctr">
              <a:defRPr sz="4800" baseline="0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20892" y="4940299"/>
            <a:ext cx="10837333" cy="15214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baseline="0">
                <a:solidFill>
                  <a:srgbClr val="FFFFFF"/>
                </a:solidFill>
              </a:defRPr>
            </a:lvl1pPr>
            <a:lvl2pPr marL="4571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4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6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8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99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1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3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endParaRPr lang="en-US" dirty="0"/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A320647E-EE4C-0549-947D-523BAEA542FC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736271" y="629425"/>
            <a:ext cx="2760404" cy="1872000"/>
          </a:xfrm>
          <a:prstGeom prst="rect">
            <a:avLst/>
          </a:prstGeom>
        </p:spPr>
      </p:pic>
      <p:pic>
        <p:nvPicPr>
          <p:cNvPr id="10" name="Graphic 9">
            <a:extLst>
              <a:ext uri="{FF2B5EF4-FFF2-40B4-BE49-F238E27FC236}">
                <a16:creationId xmlns:a16="http://schemas.microsoft.com/office/drawing/2014/main" id="{AF7DA321-4DD2-5944-A106-572F9C6D3668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734348" y="629425"/>
            <a:ext cx="1258435" cy="43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427250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Aloitus, lopetus tai välisivu, sinine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5" y="3445826"/>
            <a:ext cx="10848623" cy="1123316"/>
          </a:xfrm>
          <a:prstGeom prst="rect">
            <a:avLst/>
          </a:prstGeom>
        </p:spPr>
        <p:txBody>
          <a:bodyPr>
            <a:noAutofit/>
          </a:bodyPr>
          <a:lstStyle>
            <a:lvl1pPr algn="ctr">
              <a:defRPr sz="4800" baseline="0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20892" y="4940299"/>
            <a:ext cx="10837333" cy="15214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baseline="0">
                <a:solidFill>
                  <a:srgbClr val="FFFFFF"/>
                </a:solidFill>
              </a:defRPr>
            </a:lvl1pPr>
            <a:lvl2pPr marL="4571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4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6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8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99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1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3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endParaRPr lang="en-US" dirty="0"/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A01864E6-31D4-8543-B4CB-E5BAE6C7F884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736271" y="629425"/>
            <a:ext cx="2760404" cy="1872000"/>
          </a:xfrm>
          <a:prstGeom prst="rect">
            <a:avLst/>
          </a:prstGeom>
        </p:spPr>
      </p:pic>
      <p:pic>
        <p:nvPicPr>
          <p:cNvPr id="10" name="Graphic 9">
            <a:extLst>
              <a:ext uri="{FF2B5EF4-FFF2-40B4-BE49-F238E27FC236}">
                <a16:creationId xmlns:a16="http://schemas.microsoft.com/office/drawing/2014/main" id="{A3484DAF-F2E3-5D45-8ABE-23A4E384E86F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734348" y="629425"/>
            <a:ext cx="1258435" cy="43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66895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yhjä pohja harmaalla taustalla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5">
            <a:extLst>
              <a:ext uri="{FF2B5EF4-FFF2-40B4-BE49-F238E27FC236}">
                <a16:creationId xmlns:a16="http://schemas.microsoft.com/office/drawing/2014/main" id="{20DE1F4F-D841-0842-B56F-216CFB9D4ED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275839" y="6286958"/>
            <a:ext cx="406400" cy="3359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800">
                <a:solidFill>
                  <a:srgbClr val="000000"/>
                </a:solidFill>
              </a:defRPr>
            </a:lvl1pPr>
          </a:lstStyle>
          <a:p>
            <a:fld id="{C9EC5ACF-1BEE-574E-A35B-E54A489811D4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56938576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yhjä pohja harmaalla taustalla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5">
            <a:extLst>
              <a:ext uri="{FF2B5EF4-FFF2-40B4-BE49-F238E27FC236}">
                <a16:creationId xmlns:a16="http://schemas.microsoft.com/office/drawing/2014/main" id="{20DE1F4F-D841-0842-B56F-216CFB9D4ED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275839" y="6286958"/>
            <a:ext cx="406400" cy="3359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800">
                <a:solidFill>
                  <a:srgbClr val="000000"/>
                </a:solidFill>
              </a:defRPr>
            </a:lvl1pPr>
          </a:lstStyle>
          <a:p>
            <a:fld id="{C9EC5ACF-1BEE-574E-A35B-E54A489811D4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5854112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armaa tausta + lista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01C5728D-7945-A742-B9F9-C2F3A4749903}"/>
              </a:ext>
            </a:extLst>
          </p:cNvPr>
          <p:cNvSpPr/>
          <p:nvPr userDrawn="1"/>
        </p:nvSpPr>
        <p:spPr>
          <a:xfrm>
            <a:off x="8273" y="1"/>
            <a:ext cx="6303627" cy="6857999"/>
          </a:xfrm>
          <a:prstGeom prst="rect">
            <a:avLst/>
          </a:prstGeom>
          <a:solidFill>
            <a:schemeClr val="tx2">
              <a:lumMod val="65000"/>
              <a:lumOff val="3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FI" sz="2308"/>
          </a:p>
        </p:txBody>
      </p:sp>
      <p:sp>
        <p:nvSpPr>
          <p:cNvPr id="11" name="Triangle 10">
            <a:extLst>
              <a:ext uri="{FF2B5EF4-FFF2-40B4-BE49-F238E27FC236}">
                <a16:creationId xmlns:a16="http://schemas.microsoft.com/office/drawing/2014/main" id="{05A7A004-3D7F-F64C-AAA5-0BFBD54FE668}"/>
              </a:ext>
            </a:extLst>
          </p:cNvPr>
          <p:cNvSpPr/>
          <p:nvPr userDrawn="1"/>
        </p:nvSpPr>
        <p:spPr>
          <a:xfrm>
            <a:off x="695325" y="6241211"/>
            <a:ext cx="715483" cy="616795"/>
          </a:xfrm>
          <a:prstGeom prst="triangle">
            <a:avLst/>
          </a:prstGeom>
          <a:solidFill>
            <a:srgbClr val="FFD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 sz="1404"/>
          </a:p>
        </p:txBody>
      </p:sp>
      <p:sp>
        <p:nvSpPr>
          <p:cNvPr id="12" name="Triangle 11">
            <a:extLst>
              <a:ext uri="{FF2B5EF4-FFF2-40B4-BE49-F238E27FC236}">
                <a16:creationId xmlns:a16="http://schemas.microsoft.com/office/drawing/2014/main" id="{169BCBB4-5901-F14B-8CCC-4C4829348886}"/>
              </a:ext>
            </a:extLst>
          </p:cNvPr>
          <p:cNvSpPr/>
          <p:nvPr userDrawn="1"/>
        </p:nvSpPr>
        <p:spPr>
          <a:xfrm rot="10800000">
            <a:off x="6143436" y="-3525"/>
            <a:ext cx="711533" cy="613390"/>
          </a:xfrm>
          <a:prstGeom prst="triangl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indent="0" algn="ctr">
              <a:buFontTx/>
              <a:buNone/>
            </a:pPr>
            <a:endParaRPr lang="en-FI" sz="1404"/>
          </a:p>
        </p:txBody>
      </p:sp>
      <p:sp>
        <p:nvSpPr>
          <p:cNvPr id="13" name="Triangle 12">
            <a:extLst>
              <a:ext uri="{FF2B5EF4-FFF2-40B4-BE49-F238E27FC236}">
                <a16:creationId xmlns:a16="http://schemas.microsoft.com/office/drawing/2014/main" id="{3FEBBFCD-3B60-604F-B37A-AA413C0BD5C3}"/>
              </a:ext>
            </a:extLst>
          </p:cNvPr>
          <p:cNvSpPr/>
          <p:nvPr userDrawn="1"/>
        </p:nvSpPr>
        <p:spPr>
          <a:xfrm rot="10800000">
            <a:off x="5443755" y="-3525"/>
            <a:ext cx="1056520" cy="910793"/>
          </a:xfrm>
          <a:prstGeom prst="triangl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indent="0" algn="ctr">
              <a:buFontTx/>
              <a:buNone/>
            </a:pPr>
            <a:endParaRPr lang="en-FI" sz="1404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DB62AA9-54FD-9048-BF30-FCB8D321D8E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95328" y="1096885"/>
            <a:ext cx="4949691" cy="1620000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3200" b="1" i="0" spc="-80" baseline="0">
                <a:solidFill>
                  <a:schemeClr val="bg1"/>
                </a:solidFill>
                <a:latin typeface="Montserrat SemiBold" pitchFamily="2" charset="77"/>
              </a:defRPr>
            </a:lvl1pPr>
            <a:lvl2pPr marL="241283" indent="0">
              <a:buFontTx/>
              <a:buNone/>
              <a:defRPr b="1" i="0">
                <a:latin typeface="Montserrat SemiBold" pitchFamily="2" charset="77"/>
              </a:defRPr>
            </a:lvl2pPr>
            <a:lvl3pPr marL="1320702" indent="0">
              <a:buFontTx/>
              <a:buNone/>
              <a:defRPr b="1" i="0">
                <a:latin typeface="Montserrat SemiBold" pitchFamily="2" charset="77"/>
              </a:defRPr>
            </a:lvl3pPr>
            <a:lvl4pPr marL="1777868" indent="0">
              <a:buFontTx/>
              <a:buNone/>
              <a:defRPr b="1" i="0">
                <a:latin typeface="Montserrat SemiBold" pitchFamily="2" charset="77"/>
              </a:defRPr>
            </a:lvl4pPr>
            <a:lvl5pPr marL="2293767" indent="0">
              <a:buFontTx/>
              <a:buNone/>
              <a:defRPr b="1" i="0">
                <a:latin typeface="Montserrat SemiBold" pitchFamily="2" charset="77"/>
              </a:defRPr>
            </a:lvl5pPr>
          </a:lstStyle>
          <a:p>
            <a:pPr lvl="0"/>
            <a:r>
              <a:rPr lang="fi-FI" noProof="0" dirty="0" err="1"/>
              <a:t>Click</a:t>
            </a:r>
            <a:r>
              <a:rPr lang="fi-FI" noProof="0" dirty="0"/>
              <a:t> to </a:t>
            </a:r>
            <a:r>
              <a:rPr lang="fi-FI" noProof="0" dirty="0" err="1"/>
              <a:t>edit</a:t>
            </a:r>
            <a:r>
              <a:rPr lang="fi-FI" noProof="0" dirty="0"/>
              <a:t> Master </a:t>
            </a:r>
            <a:r>
              <a:rPr lang="fi-FI" noProof="0" dirty="0" err="1"/>
              <a:t>text</a:t>
            </a:r>
            <a:r>
              <a:rPr lang="fi-FI" noProof="0" dirty="0"/>
              <a:t> </a:t>
            </a:r>
            <a:r>
              <a:rPr lang="fi-FI" noProof="0" dirty="0" err="1"/>
              <a:t>styles</a:t>
            </a:r>
            <a:endParaRPr lang="fi-FI" noProof="0" dirty="0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5B9005DC-1964-BE4D-AE29-B6DB6AFFB92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275839" y="6286958"/>
            <a:ext cx="406400" cy="3359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800">
                <a:solidFill>
                  <a:srgbClr val="000000"/>
                </a:solidFill>
              </a:defRPr>
            </a:lvl1pPr>
          </a:lstStyle>
          <a:p>
            <a:fld id="{C9EC5ACF-1BEE-574E-A35B-E54A489811D4}" type="slidenum">
              <a:rPr lang="uk-UA" smtClean="0"/>
              <a:pPr/>
              <a:t>‹#›</a:t>
            </a:fld>
            <a:endParaRPr lang="uk-U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2823646-8B4B-4A48-A462-5FAE9F42586D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96914" y="2885697"/>
            <a:ext cx="4318416" cy="320700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800"/>
              </a:spcBef>
              <a:spcAft>
                <a:spcPts val="200"/>
              </a:spcAft>
              <a:buFontTx/>
              <a:buNone/>
              <a:tabLst/>
              <a:defRPr sz="2000" b="0" i="0" spc="-40" baseline="0">
                <a:solidFill>
                  <a:schemeClr val="bg1"/>
                </a:solidFill>
                <a:latin typeface="Montserrat Medium" pitchFamily="2" charset="77"/>
              </a:defRPr>
            </a:lvl1pPr>
            <a:lvl2pPr marL="444468" indent="-211123">
              <a:buFontTx/>
              <a:buNone/>
              <a:tabLst/>
              <a:defRPr sz="2000" b="0" i="0" spc="-40" baseline="0">
                <a:latin typeface="Montserrat Medium" pitchFamily="2" charset="77"/>
              </a:defRPr>
            </a:lvl2pPr>
            <a:lvl3pPr marL="668290" indent="-184138">
              <a:buFontTx/>
              <a:buNone/>
              <a:tabLst/>
              <a:defRPr sz="2000" b="0" i="0" spc="-40" baseline="0">
                <a:latin typeface="Montserrat Medium" pitchFamily="2" charset="77"/>
              </a:defRPr>
            </a:lvl3pPr>
            <a:lvl4pPr marL="934967" indent="-188901">
              <a:buFontTx/>
              <a:buNone/>
              <a:tabLst/>
              <a:defRPr sz="2000" b="0" i="0" spc="-40" baseline="0">
                <a:latin typeface="Montserrat Medium" pitchFamily="2" charset="77"/>
              </a:defRPr>
            </a:lvl4pPr>
            <a:lvl5pPr marL="2293767" indent="0">
              <a:buNone/>
              <a:defRPr b="0" i="0">
                <a:latin typeface="Montserrat" pitchFamily="2" charset="77"/>
              </a:defRPr>
            </a:lvl5pPr>
          </a:lstStyle>
          <a:p>
            <a:pPr lvl="0"/>
            <a:r>
              <a:rPr lang="fi-FI" noProof="0" dirty="0" err="1"/>
              <a:t>Click</a:t>
            </a:r>
            <a:r>
              <a:rPr lang="fi-FI" noProof="0" dirty="0"/>
              <a:t> to </a:t>
            </a:r>
            <a:r>
              <a:rPr lang="fi-FI" noProof="0" dirty="0" err="1"/>
              <a:t>edit</a:t>
            </a:r>
            <a:r>
              <a:rPr lang="fi-FI" noProof="0" dirty="0"/>
              <a:t> Master </a:t>
            </a:r>
            <a:r>
              <a:rPr lang="fi-FI" noProof="0" dirty="0" err="1"/>
              <a:t>text</a:t>
            </a:r>
            <a:r>
              <a:rPr lang="fi-FI" noProof="0" dirty="0"/>
              <a:t> </a:t>
            </a:r>
            <a:r>
              <a:rPr lang="fi-FI" noProof="0" dirty="0" err="1"/>
              <a:t>styles</a:t>
            </a:r>
            <a:endParaRPr lang="fi-FI" noProof="0" dirty="0"/>
          </a:p>
        </p:txBody>
      </p:sp>
      <p:sp>
        <p:nvSpPr>
          <p:cNvPr id="14" name="Text Placeholder 10">
            <a:extLst>
              <a:ext uri="{FF2B5EF4-FFF2-40B4-BE49-F238E27FC236}">
                <a16:creationId xmlns:a16="http://schemas.microsoft.com/office/drawing/2014/main" id="{533BC36D-C29D-754E-86F2-CD07892A3D97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7137449" y="4449795"/>
            <a:ext cx="4356045" cy="1464750"/>
          </a:xfrm>
          <a:prstGeom prst="rect">
            <a:avLst/>
          </a:prstGeom>
        </p:spPr>
        <p:txBody>
          <a:bodyPr/>
          <a:lstStyle>
            <a:lvl1pPr>
              <a:spcBef>
                <a:spcPts val="1200"/>
              </a:spcBef>
              <a:spcAft>
                <a:spcPts val="400"/>
              </a:spcAft>
              <a:buFontTx/>
              <a:buNone/>
              <a:defRPr sz="1800" b="1" i="0" spc="-20" baseline="0">
                <a:latin typeface="Montserrat SemiBold" pitchFamily="2" charset="77"/>
              </a:defRPr>
            </a:lvl1pPr>
            <a:lvl2pPr marL="9525" indent="0">
              <a:buFontTx/>
              <a:buNone/>
              <a:tabLst/>
              <a:defRPr sz="1600" b="0" i="0" spc="-20" baseline="0">
                <a:latin typeface="Montserrat" pitchFamily="2" charset="77"/>
              </a:defRPr>
            </a:lvl2pPr>
            <a:lvl3pPr marL="1320702" indent="0">
              <a:buFontTx/>
              <a:buNone/>
              <a:defRPr/>
            </a:lvl3pPr>
            <a:lvl4pPr marL="1777868" indent="0">
              <a:buFontTx/>
              <a:buNone/>
              <a:defRPr/>
            </a:lvl4pPr>
            <a:lvl5pPr marL="2293767" indent="0">
              <a:buFontTx/>
              <a:buNone/>
              <a:defRPr/>
            </a:lvl5pPr>
          </a:lstStyle>
          <a:p>
            <a:pPr lvl="0"/>
            <a:r>
              <a:rPr lang="fi-FI" noProof="0" dirty="0" err="1"/>
              <a:t>Click</a:t>
            </a:r>
            <a:r>
              <a:rPr lang="fi-FI" noProof="0" dirty="0"/>
              <a:t> to </a:t>
            </a:r>
            <a:r>
              <a:rPr lang="fi-FI" noProof="0" dirty="0" err="1"/>
              <a:t>edit</a:t>
            </a:r>
            <a:r>
              <a:rPr lang="fi-FI" noProof="0" dirty="0"/>
              <a:t> Master </a:t>
            </a:r>
            <a:r>
              <a:rPr lang="fi-FI" noProof="0" dirty="0" err="1"/>
              <a:t>text</a:t>
            </a:r>
            <a:r>
              <a:rPr lang="fi-FI" noProof="0" dirty="0"/>
              <a:t> </a:t>
            </a:r>
            <a:r>
              <a:rPr lang="fi-FI" noProof="0" dirty="0" err="1"/>
              <a:t>styles</a:t>
            </a:r>
            <a:endParaRPr lang="fi-FI" noProof="0" dirty="0"/>
          </a:p>
          <a:p>
            <a:pPr lvl="1"/>
            <a:r>
              <a:rPr lang="fi-FI" noProof="0" dirty="0"/>
              <a:t>Second </a:t>
            </a:r>
            <a:r>
              <a:rPr lang="fi-FI" noProof="0" dirty="0" err="1"/>
              <a:t>level</a:t>
            </a:r>
            <a:endParaRPr lang="fi-FI" noProof="0" dirty="0"/>
          </a:p>
        </p:txBody>
      </p:sp>
      <p:sp>
        <p:nvSpPr>
          <p:cNvPr id="15" name="Text Placeholder 10">
            <a:extLst>
              <a:ext uri="{FF2B5EF4-FFF2-40B4-BE49-F238E27FC236}">
                <a16:creationId xmlns:a16="http://schemas.microsoft.com/office/drawing/2014/main" id="{8CA9340F-4D41-2B46-8656-BD8BA61C8E1C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7139038" y="1096885"/>
            <a:ext cx="4357634" cy="1464750"/>
          </a:xfrm>
          <a:prstGeom prst="rect">
            <a:avLst/>
          </a:prstGeom>
        </p:spPr>
        <p:txBody>
          <a:bodyPr/>
          <a:lstStyle>
            <a:lvl1pPr>
              <a:spcBef>
                <a:spcPts val="1200"/>
              </a:spcBef>
              <a:spcAft>
                <a:spcPts val="400"/>
              </a:spcAft>
              <a:buFontTx/>
              <a:buNone/>
              <a:defRPr sz="1800" b="1" i="0" spc="-20" baseline="0">
                <a:latin typeface="Montserrat SemiBold" pitchFamily="2" charset="77"/>
              </a:defRPr>
            </a:lvl1pPr>
            <a:lvl2pPr marL="9525" indent="0">
              <a:buFontTx/>
              <a:buNone/>
              <a:tabLst/>
              <a:defRPr sz="1600" b="0" i="0" spc="-20" baseline="0">
                <a:latin typeface="Montserrat" pitchFamily="2" charset="77"/>
              </a:defRPr>
            </a:lvl2pPr>
            <a:lvl3pPr marL="1320702" indent="0">
              <a:buFontTx/>
              <a:buNone/>
              <a:defRPr/>
            </a:lvl3pPr>
            <a:lvl4pPr marL="1777868" indent="0">
              <a:buFontTx/>
              <a:buNone/>
              <a:defRPr/>
            </a:lvl4pPr>
            <a:lvl5pPr marL="2293767" indent="0">
              <a:buFontTx/>
              <a:buNone/>
              <a:defRPr/>
            </a:lvl5pPr>
          </a:lstStyle>
          <a:p>
            <a:pPr lvl="0"/>
            <a:r>
              <a:rPr lang="fi-FI" noProof="0" dirty="0" err="1"/>
              <a:t>Click</a:t>
            </a:r>
            <a:r>
              <a:rPr lang="fi-FI" noProof="0" dirty="0"/>
              <a:t> to </a:t>
            </a:r>
            <a:r>
              <a:rPr lang="fi-FI" noProof="0" dirty="0" err="1"/>
              <a:t>edit</a:t>
            </a:r>
            <a:r>
              <a:rPr lang="fi-FI" noProof="0" dirty="0"/>
              <a:t> Master </a:t>
            </a:r>
            <a:r>
              <a:rPr lang="fi-FI" noProof="0" dirty="0" err="1"/>
              <a:t>text</a:t>
            </a:r>
            <a:r>
              <a:rPr lang="fi-FI" noProof="0" dirty="0"/>
              <a:t> </a:t>
            </a:r>
            <a:r>
              <a:rPr lang="fi-FI" noProof="0" dirty="0" err="1"/>
              <a:t>styles</a:t>
            </a:r>
            <a:endParaRPr lang="fi-FI" noProof="0" dirty="0"/>
          </a:p>
          <a:p>
            <a:pPr lvl="1"/>
            <a:r>
              <a:rPr lang="fi-FI" noProof="0" dirty="0"/>
              <a:t>Second </a:t>
            </a:r>
            <a:r>
              <a:rPr lang="fi-FI" noProof="0" dirty="0" err="1"/>
              <a:t>level</a:t>
            </a:r>
            <a:endParaRPr lang="fi-FI" noProof="0" dirty="0"/>
          </a:p>
        </p:txBody>
      </p:sp>
      <p:sp>
        <p:nvSpPr>
          <p:cNvPr id="16" name="Text Placeholder 10">
            <a:extLst>
              <a:ext uri="{FF2B5EF4-FFF2-40B4-BE49-F238E27FC236}">
                <a16:creationId xmlns:a16="http://schemas.microsoft.com/office/drawing/2014/main" id="{0E715FA4-3BEE-804B-AD4F-A4893650C5B0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7135861" y="2786749"/>
            <a:ext cx="4357634" cy="1464750"/>
          </a:xfrm>
          <a:prstGeom prst="rect">
            <a:avLst/>
          </a:prstGeom>
        </p:spPr>
        <p:txBody>
          <a:bodyPr/>
          <a:lstStyle>
            <a:lvl1pPr>
              <a:spcBef>
                <a:spcPts val="1200"/>
              </a:spcBef>
              <a:spcAft>
                <a:spcPts val="400"/>
              </a:spcAft>
              <a:buFontTx/>
              <a:buNone/>
              <a:defRPr sz="1800" b="1" i="0" spc="-20" baseline="0">
                <a:latin typeface="Montserrat SemiBold" pitchFamily="2" charset="77"/>
              </a:defRPr>
            </a:lvl1pPr>
            <a:lvl2pPr marL="9525" indent="0">
              <a:buFontTx/>
              <a:buNone/>
              <a:tabLst/>
              <a:defRPr sz="1600" b="0" i="0" spc="-20" baseline="0">
                <a:latin typeface="Montserrat" pitchFamily="2" charset="77"/>
              </a:defRPr>
            </a:lvl2pPr>
            <a:lvl3pPr marL="1320702" indent="0">
              <a:buFontTx/>
              <a:buNone/>
              <a:defRPr/>
            </a:lvl3pPr>
            <a:lvl4pPr marL="1777868" indent="0">
              <a:buFontTx/>
              <a:buNone/>
              <a:defRPr/>
            </a:lvl4pPr>
            <a:lvl5pPr marL="2293767" indent="0">
              <a:buFontTx/>
              <a:buNone/>
              <a:defRPr/>
            </a:lvl5pPr>
          </a:lstStyle>
          <a:p>
            <a:pPr lvl="0"/>
            <a:r>
              <a:rPr lang="fi-FI" noProof="0" dirty="0" err="1"/>
              <a:t>Click</a:t>
            </a:r>
            <a:r>
              <a:rPr lang="fi-FI" noProof="0" dirty="0"/>
              <a:t> to </a:t>
            </a:r>
            <a:r>
              <a:rPr lang="fi-FI" noProof="0" dirty="0" err="1"/>
              <a:t>edit</a:t>
            </a:r>
            <a:r>
              <a:rPr lang="fi-FI" noProof="0" dirty="0"/>
              <a:t> Master </a:t>
            </a:r>
            <a:r>
              <a:rPr lang="fi-FI" noProof="0" dirty="0" err="1"/>
              <a:t>text</a:t>
            </a:r>
            <a:r>
              <a:rPr lang="fi-FI" noProof="0" dirty="0"/>
              <a:t> </a:t>
            </a:r>
            <a:r>
              <a:rPr lang="fi-FI" noProof="0" dirty="0" err="1"/>
              <a:t>styles</a:t>
            </a:r>
            <a:endParaRPr lang="fi-FI" noProof="0" dirty="0"/>
          </a:p>
          <a:p>
            <a:pPr lvl="1"/>
            <a:r>
              <a:rPr lang="fi-FI" noProof="0" dirty="0"/>
              <a:t>Second </a:t>
            </a:r>
            <a:r>
              <a:rPr lang="fi-FI" noProof="0" dirty="0" err="1"/>
              <a:t>level</a:t>
            </a:r>
            <a:endParaRPr lang="fi-FI" noProof="0" dirty="0"/>
          </a:p>
        </p:txBody>
      </p:sp>
    </p:spTree>
    <p:extLst>
      <p:ext uri="{BB962C8B-B14F-4D97-AF65-F5344CB8AC3E}">
        <p14:creationId xmlns:p14="http://schemas.microsoft.com/office/powerpoint/2010/main" val="427678621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37" userDrawn="1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unainen tausta + lis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01C5728D-7945-A742-B9F9-C2F3A4749903}"/>
              </a:ext>
            </a:extLst>
          </p:cNvPr>
          <p:cNvSpPr/>
          <p:nvPr userDrawn="1"/>
        </p:nvSpPr>
        <p:spPr>
          <a:xfrm>
            <a:off x="8273" y="1"/>
            <a:ext cx="6303627" cy="6857999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FI" sz="2308"/>
          </a:p>
        </p:txBody>
      </p:sp>
      <p:sp>
        <p:nvSpPr>
          <p:cNvPr id="11" name="Triangle 10">
            <a:extLst>
              <a:ext uri="{FF2B5EF4-FFF2-40B4-BE49-F238E27FC236}">
                <a16:creationId xmlns:a16="http://schemas.microsoft.com/office/drawing/2014/main" id="{05A7A004-3D7F-F64C-AAA5-0BFBD54FE668}"/>
              </a:ext>
            </a:extLst>
          </p:cNvPr>
          <p:cNvSpPr/>
          <p:nvPr userDrawn="1"/>
        </p:nvSpPr>
        <p:spPr>
          <a:xfrm>
            <a:off x="695325" y="6241211"/>
            <a:ext cx="715483" cy="616795"/>
          </a:xfrm>
          <a:prstGeom prst="triangle">
            <a:avLst/>
          </a:prstGeom>
          <a:solidFill>
            <a:srgbClr val="FFD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 sz="1404"/>
          </a:p>
        </p:txBody>
      </p:sp>
      <p:sp>
        <p:nvSpPr>
          <p:cNvPr id="12" name="Triangle 11">
            <a:extLst>
              <a:ext uri="{FF2B5EF4-FFF2-40B4-BE49-F238E27FC236}">
                <a16:creationId xmlns:a16="http://schemas.microsoft.com/office/drawing/2014/main" id="{169BCBB4-5901-F14B-8CCC-4C4829348886}"/>
              </a:ext>
            </a:extLst>
          </p:cNvPr>
          <p:cNvSpPr/>
          <p:nvPr userDrawn="1"/>
        </p:nvSpPr>
        <p:spPr>
          <a:xfrm rot="10800000">
            <a:off x="6143436" y="-3525"/>
            <a:ext cx="711533" cy="613390"/>
          </a:xfrm>
          <a:prstGeom prst="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indent="0" algn="ctr">
              <a:buFontTx/>
              <a:buNone/>
            </a:pPr>
            <a:endParaRPr lang="en-FI" sz="1404"/>
          </a:p>
        </p:txBody>
      </p:sp>
      <p:sp>
        <p:nvSpPr>
          <p:cNvPr id="13" name="Triangle 12">
            <a:extLst>
              <a:ext uri="{FF2B5EF4-FFF2-40B4-BE49-F238E27FC236}">
                <a16:creationId xmlns:a16="http://schemas.microsoft.com/office/drawing/2014/main" id="{3FEBBFCD-3B60-604F-B37A-AA413C0BD5C3}"/>
              </a:ext>
            </a:extLst>
          </p:cNvPr>
          <p:cNvSpPr/>
          <p:nvPr userDrawn="1"/>
        </p:nvSpPr>
        <p:spPr>
          <a:xfrm rot="10800000">
            <a:off x="5443755" y="-3525"/>
            <a:ext cx="1056520" cy="910793"/>
          </a:xfrm>
          <a:prstGeom prst="triangl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indent="0" algn="ctr">
              <a:buFontTx/>
              <a:buNone/>
            </a:pPr>
            <a:endParaRPr lang="en-FI" sz="1404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DB62AA9-54FD-9048-BF30-FCB8D321D8E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95329" y="1096885"/>
            <a:ext cx="4320000" cy="1620000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3200" b="1" i="0" spc="-80" baseline="0">
                <a:solidFill>
                  <a:schemeClr val="bg1"/>
                </a:solidFill>
                <a:latin typeface="Montserrat SemiBold" pitchFamily="2" charset="77"/>
              </a:defRPr>
            </a:lvl1pPr>
            <a:lvl2pPr marL="241283" indent="0">
              <a:buFontTx/>
              <a:buNone/>
              <a:defRPr b="1" i="0">
                <a:latin typeface="Montserrat SemiBold" pitchFamily="2" charset="77"/>
              </a:defRPr>
            </a:lvl2pPr>
            <a:lvl3pPr marL="1320702" indent="0">
              <a:buFontTx/>
              <a:buNone/>
              <a:defRPr b="1" i="0">
                <a:latin typeface="Montserrat SemiBold" pitchFamily="2" charset="77"/>
              </a:defRPr>
            </a:lvl3pPr>
            <a:lvl4pPr marL="1777868" indent="0">
              <a:buFontTx/>
              <a:buNone/>
              <a:defRPr b="1" i="0">
                <a:latin typeface="Montserrat SemiBold" pitchFamily="2" charset="77"/>
              </a:defRPr>
            </a:lvl4pPr>
            <a:lvl5pPr marL="2293767" indent="0">
              <a:buFontTx/>
              <a:buNone/>
              <a:defRPr b="1" i="0">
                <a:latin typeface="Montserrat SemiBold" pitchFamily="2" charset="77"/>
              </a:defRPr>
            </a:lvl5pPr>
          </a:lstStyle>
          <a:p>
            <a:pPr lvl="0"/>
            <a:r>
              <a:rPr lang="fi-FI" noProof="0" dirty="0" err="1"/>
              <a:t>Click</a:t>
            </a:r>
            <a:r>
              <a:rPr lang="fi-FI" noProof="0" dirty="0"/>
              <a:t> to </a:t>
            </a:r>
            <a:r>
              <a:rPr lang="fi-FI" noProof="0" dirty="0" err="1"/>
              <a:t>edit</a:t>
            </a:r>
            <a:r>
              <a:rPr lang="fi-FI" noProof="0" dirty="0"/>
              <a:t> Master </a:t>
            </a:r>
            <a:r>
              <a:rPr lang="fi-FI" noProof="0" dirty="0" err="1"/>
              <a:t>text</a:t>
            </a:r>
            <a:r>
              <a:rPr lang="fi-FI" noProof="0" dirty="0"/>
              <a:t> </a:t>
            </a:r>
            <a:r>
              <a:rPr lang="fi-FI" noProof="0" dirty="0" err="1"/>
              <a:t>styles</a:t>
            </a:r>
            <a:endParaRPr lang="fi-FI" noProof="0" dirty="0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5B9005DC-1964-BE4D-AE29-B6DB6AFFB92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275839" y="6286958"/>
            <a:ext cx="406400" cy="3359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800">
                <a:solidFill>
                  <a:srgbClr val="000000"/>
                </a:solidFill>
              </a:defRPr>
            </a:lvl1pPr>
          </a:lstStyle>
          <a:p>
            <a:fld id="{C9EC5ACF-1BEE-574E-A35B-E54A489811D4}" type="slidenum">
              <a:rPr lang="uk-UA" smtClean="0"/>
              <a:pPr/>
              <a:t>‹#›</a:t>
            </a:fld>
            <a:endParaRPr lang="uk-U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2823646-8B4B-4A48-A462-5FAE9F42586D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96914" y="2885697"/>
            <a:ext cx="4318416" cy="320700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800"/>
              </a:spcBef>
              <a:spcAft>
                <a:spcPts val="200"/>
              </a:spcAft>
              <a:buFontTx/>
              <a:buNone/>
              <a:tabLst/>
              <a:defRPr sz="2000" b="0" i="0" spc="-40" baseline="0">
                <a:solidFill>
                  <a:schemeClr val="bg1"/>
                </a:solidFill>
                <a:latin typeface="Montserrat Medium" pitchFamily="2" charset="77"/>
              </a:defRPr>
            </a:lvl1pPr>
            <a:lvl2pPr marL="444468" indent="-211123">
              <a:buFontTx/>
              <a:buNone/>
              <a:tabLst/>
              <a:defRPr sz="2000" b="0" i="0" spc="-40" baseline="0">
                <a:latin typeface="Montserrat Medium" pitchFamily="2" charset="77"/>
              </a:defRPr>
            </a:lvl2pPr>
            <a:lvl3pPr marL="668290" indent="-184138">
              <a:buFontTx/>
              <a:buNone/>
              <a:tabLst/>
              <a:defRPr sz="2000" b="0" i="0" spc="-40" baseline="0">
                <a:latin typeface="Montserrat Medium" pitchFamily="2" charset="77"/>
              </a:defRPr>
            </a:lvl3pPr>
            <a:lvl4pPr marL="934967" indent="-188901">
              <a:buFontTx/>
              <a:buNone/>
              <a:tabLst/>
              <a:defRPr sz="2000" b="0" i="0" spc="-40" baseline="0">
                <a:latin typeface="Montserrat Medium" pitchFamily="2" charset="77"/>
              </a:defRPr>
            </a:lvl4pPr>
            <a:lvl5pPr marL="2293767" indent="0">
              <a:buNone/>
              <a:defRPr b="0" i="0">
                <a:latin typeface="Montserrat" pitchFamily="2" charset="77"/>
              </a:defRPr>
            </a:lvl5pPr>
          </a:lstStyle>
          <a:p>
            <a:pPr lvl="0"/>
            <a:r>
              <a:rPr lang="fi-FI" noProof="0" dirty="0" err="1"/>
              <a:t>Click</a:t>
            </a:r>
            <a:r>
              <a:rPr lang="fi-FI" noProof="0" dirty="0"/>
              <a:t> to </a:t>
            </a:r>
            <a:r>
              <a:rPr lang="fi-FI" noProof="0" dirty="0" err="1"/>
              <a:t>edit</a:t>
            </a:r>
            <a:r>
              <a:rPr lang="fi-FI" noProof="0" dirty="0"/>
              <a:t> Master </a:t>
            </a:r>
            <a:r>
              <a:rPr lang="fi-FI" noProof="0" dirty="0" err="1"/>
              <a:t>text</a:t>
            </a:r>
            <a:r>
              <a:rPr lang="fi-FI" noProof="0" dirty="0"/>
              <a:t> </a:t>
            </a:r>
            <a:r>
              <a:rPr lang="fi-FI" noProof="0" dirty="0" err="1"/>
              <a:t>styles</a:t>
            </a:r>
            <a:endParaRPr lang="fi-FI" noProof="0" dirty="0"/>
          </a:p>
        </p:txBody>
      </p:sp>
      <p:sp>
        <p:nvSpPr>
          <p:cNvPr id="14" name="Text Placeholder 10">
            <a:extLst>
              <a:ext uri="{FF2B5EF4-FFF2-40B4-BE49-F238E27FC236}">
                <a16:creationId xmlns:a16="http://schemas.microsoft.com/office/drawing/2014/main" id="{50D54474-EF56-1143-85CB-D88E90FC1485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7137449" y="4449795"/>
            <a:ext cx="4356045" cy="1464750"/>
          </a:xfrm>
          <a:prstGeom prst="rect">
            <a:avLst/>
          </a:prstGeom>
        </p:spPr>
        <p:txBody>
          <a:bodyPr/>
          <a:lstStyle>
            <a:lvl1pPr>
              <a:spcBef>
                <a:spcPts val="1200"/>
              </a:spcBef>
              <a:spcAft>
                <a:spcPts val="400"/>
              </a:spcAft>
              <a:buFontTx/>
              <a:buNone/>
              <a:defRPr sz="1800" b="1" i="0" spc="-20" baseline="0">
                <a:latin typeface="Montserrat SemiBold" pitchFamily="2" charset="77"/>
              </a:defRPr>
            </a:lvl1pPr>
            <a:lvl2pPr marL="9525" indent="0">
              <a:buFontTx/>
              <a:buNone/>
              <a:tabLst/>
              <a:defRPr sz="1600" b="0" i="0" spc="-20" baseline="0">
                <a:latin typeface="Montserrat" pitchFamily="2" charset="77"/>
              </a:defRPr>
            </a:lvl2pPr>
            <a:lvl3pPr marL="1320702" indent="0">
              <a:buFontTx/>
              <a:buNone/>
              <a:defRPr/>
            </a:lvl3pPr>
            <a:lvl4pPr marL="1777868" indent="0">
              <a:buFontTx/>
              <a:buNone/>
              <a:defRPr/>
            </a:lvl4pPr>
            <a:lvl5pPr marL="2293767" indent="0">
              <a:buFontTx/>
              <a:buNone/>
              <a:defRPr/>
            </a:lvl5pPr>
          </a:lstStyle>
          <a:p>
            <a:pPr lvl="0"/>
            <a:r>
              <a:rPr lang="fi-FI" noProof="0" dirty="0" err="1"/>
              <a:t>Click</a:t>
            </a:r>
            <a:r>
              <a:rPr lang="fi-FI" noProof="0" dirty="0"/>
              <a:t> to </a:t>
            </a:r>
            <a:r>
              <a:rPr lang="fi-FI" noProof="0" dirty="0" err="1"/>
              <a:t>edit</a:t>
            </a:r>
            <a:r>
              <a:rPr lang="fi-FI" noProof="0" dirty="0"/>
              <a:t> Master </a:t>
            </a:r>
            <a:r>
              <a:rPr lang="fi-FI" noProof="0" dirty="0" err="1"/>
              <a:t>text</a:t>
            </a:r>
            <a:r>
              <a:rPr lang="fi-FI" noProof="0" dirty="0"/>
              <a:t> </a:t>
            </a:r>
            <a:r>
              <a:rPr lang="fi-FI" noProof="0" dirty="0" err="1"/>
              <a:t>styles</a:t>
            </a:r>
            <a:endParaRPr lang="fi-FI" noProof="0" dirty="0"/>
          </a:p>
          <a:p>
            <a:pPr lvl="1"/>
            <a:r>
              <a:rPr lang="fi-FI" noProof="0" dirty="0"/>
              <a:t>Second </a:t>
            </a:r>
            <a:r>
              <a:rPr lang="fi-FI" noProof="0" dirty="0" err="1"/>
              <a:t>level</a:t>
            </a:r>
            <a:endParaRPr lang="fi-FI" noProof="0" dirty="0"/>
          </a:p>
        </p:txBody>
      </p:sp>
      <p:sp>
        <p:nvSpPr>
          <p:cNvPr id="15" name="Text Placeholder 10">
            <a:extLst>
              <a:ext uri="{FF2B5EF4-FFF2-40B4-BE49-F238E27FC236}">
                <a16:creationId xmlns:a16="http://schemas.microsoft.com/office/drawing/2014/main" id="{BA80F561-C20D-BA42-9A02-118722832655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7139038" y="1096885"/>
            <a:ext cx="4357634" cy="1464750"/>
          </a:xfrm>
          <a:prstGeom prst="rect">
            <a:avLst/>
          </a:prstGeom>
        </p:spPr>
        <p:txBody>
          <a:bodyPr/>
          <a:lstStyle>
            <a:lvl1pPr>
              <a:spcBef>
                <a:spcPts val="1200"/>
              </a:spcBef>
              <a:spcAft>
                <a:spcPts val="400"/>
              </a:spcAft>
              <a:buFontTx/>
              <a:buNone/>
              <a:defRPr sz="1800" b="1" i="0" spc="-20" baseline="0">
                <a:latin typeface="Montserrat SemiBold" pitchFamily="2" charset="77"/>
              </a:defRPr>
            </a:lvl1pPr>
            <a:lvl2pPr marL="9525" indent="0">
              <a:buFontTx/>
              <a:buNone/>
              <a:tabLst/>
              <a:defRPr sz="1600" b="0" i="0" spc="-20" baseline="0">
                <a:latin typeface="Montserrat" pitchFamily="2" charset="77"/>
              </a:defRPr>
            </a:lvl2pPr>
            <a:lvl3pPr marL="1320702" indent="0">
              <a:buFontTx/>
              <a:buNone/>
              <a:defRPr/>
            </a:lvl3pPr>
            <a:lvl4pPr marL="1777868" indent="0">
              <a:buFontTx/>
              <a:buNone/>
              <a:defRPr/>
            </a:lvl4pPr>
            <a:lvl5pPr marL="2293767" indent="0">
              <a:buFontTx/>
              <a:buNone/>
              <a:defRPr/>
            </a:lvl5pPr>
          </a:lstStyle>
          <a:p>
            <a:pPr lvl="0"/>
            <a:r>
              <a:rPr lang="fi-FI" noProof="0" dirty="0" err="1"/>
              <a:t>Click</a:t>
            </a:r>
            <a:r>
              <a:rPr lang="fi-FI" noProof="0" dirty="0"/>
              <a:t> to </a:t>
            </a:r>
            <a:r>
              <a:rPr lang="fi-FI" noProof="0" dirty="0" err="1"/>
              <a:t>edit</a:t>
            </a:r>
            <a:r>
              <a:rPr lang="fi-FI" noProof="0" dirty="0"/>
              <a:t> Master </a:t>
            </a:r>
            <a:r>
              <a:rPr lang="fi-FI" noProof="0" dirty="0" err="1"/>
              <a:t>text</a:t>
            </a:r>
            <a:r>
              <a:rPr lang="fi-FI" noProof="0" dirty="0"/>
              <a:t> </a:t>
            </a:r>
            <a:r>
              <a:rPr lang="fi-FI" noProof="0" dirty="0" err="1"/>
              <a:t>styles</a:t>
            </a:r>
            <a:endParaRPr lang="fi-FI" noProof="0" dirty="0"/>
          </a:p>
          <a:p>
            <a:pPr lvl="1"/>
            <a:r>
              <a:rPr lang="fi-FI" noProof="0" dirty="0"/>
              <a:t>Second </a:t>
            </a:r>
            <a:r>
              <a:rPr lang="fi-FI" noProof="0" dirty="0" err="1"/>
              <a:t>level</a:t>
            </a:r>
            <a:endParaRPr lang="fi-FI" noProof="0" dirty="0"/>
          </a:p>
        </p:txBody>
      </p:sp>
      <p:sp>
        <p:nvSpPr>
          <p:cNvPr id="17" name="Text Placeholder 10">
            <a:extLst>
              <a:ext uri="{FF2B5EF4-FFF2-40B4-BE49-F238E27FC236}">
                <a16:creationId xmlns:a16="http://schemas.microsoft.com/office/drawing/2014/main" id="{0414E093-8466-254A-BEBD-A0B76F2E9EBB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7135861" y="2786749"/>
            <a:ext cx="4357634" cy="1464750"/>
          </a:xfrm>
          <a:prstGeom prst="rect">
            <a:avLst/>
          </a:prstGeom>
        </p:spPr>
        <p:txBody>
          <a:bodyPr/>
          <a:lstStyle>
            <a:lvl1pPr>
              <a:spcBef>
                <a:spcPts val="1200"/>
              </a:spcBef>
              <a:spcAft>
                <a:spcPts val="400"/>
              </a:spcAft>
              <a:buFontTx/>
              <a:buNone/>
              <a:defRPr sz="1800" b="1" i="0" spc="-20" baseline="0">
                <a:latin typeface="Montserrat SemiBold" pitchFamily="2" charset="77"/>
              </a:defRPr>
            </a:lvl1pPr>
            <a:lvl2pPr marL="9525" indent="0">
              <a:buFontTx/>
              <a:buNone/>
              <a:tabLst/>
              <a:defRPr sz="1600" b="0" i="0" spc="-20" baseline="0">
                <a:latin typeface="Montserrat" pitchFamily="2" charset="77"/>
              </a:defRPr>
            </a:lvl2pPr>
            <a:lvl3pPr marL="1320702" indent="0">
              <a:buFontTx/>
              <a:buNone/>
              <a:defRPr/>
            </a:lvl3pPr>
            <a:lvl4pPr marL="1777868" indent="0">
              <a:buFontTx/>
              <a:buNone/>
              <a:defRPr/>
            </a:lvl4pPr>
            <a:lvl5pPr marL="2293767" indent="0">
              <a:buFontTx/>
              <a:buNone/>
              <a:defRPr/>
            </a:lvl5pPr>
          </a:lstStyle>
          <a:p>
            <a:pPr lvl="0"/>
            <a:r>
              <a:rPr lang="fi-FI" noProof="0" dirty="0" err="1"/>
              <a:t>Click</a:t>
            </a:r>
            <a:r>
              <a:rPr lang="fi-FI" noProof="0" dirty="0"/>
              <a:t> to </a:t>
            </a:r>
            <a:r>
              <a:rPr lang="fi-FI" noProof="0" dirty="0" err="1"/>
              <a:t>edit</a:t>
            </a:r>
            <a:r>
              <a:rPr lang="fi-FI" noProof="0" dirty="0"/>
              <a:t> Master </a:t>
            </a:r>
            <a:r>
              <a:rPr lang="fi-FI" noProof="0" dirty="0" err="1"/>
              <a:t>text</a:t>
            </a:r>
            <a:r>
              <a:rPr lang="fi-FI" noProof="0" dirty="0"/>
              <a:t> </a:t>
            </a:r>
            <a:r>
              <a:rPr lang="fi-FI" noProof="0" dirty="0" err="1"/>
              <a:t>styles</a:t>
            </a:r>
            <a:endParaRPr lang="fi-FI" noProof="0" dirty="0"/>
          </a:p>
          <a:p>
            <a:pPr lvl="1"/>
            <a:r>
              <a:rPr lang="fi-FI" noProof="0" dirty="0"/>
              <a:t>Second </a:t>
            </a:r>
            <a:r>
              <a:rPr lang="fi-FI" noProof="0" dirty="0" err="1"/>
              <a:t>level</a:t>
            </a:r>
            <a:endParaRPr lang="fi-FI" noProof="0" dirty="0"/>
          </a:p>
        </p:txBody>
      </p:sp>
    </p:spTree>
    <p:extLst>
      <p:ext uri="{BB962C8B-B14F-4D97-AF65-F5344CB8AC3E}">
        <p14:creationId xmlns:p14="http://schemas.microsoft.com/office/powerpoint/2010/main" val="66502046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37" userDrawn="1">
          <p15:clr>
            <a:srgbClr val="FBAE4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nkki tausta + lis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01C5728D-7945-A742-B9F9-C2F3A4749903}"/>
              </a:ext>
            </a:extLst>
          </p:cNvPr>
          <p:cNvSpPr/>
          <p:nvPr userDrawn="1"/>
        </p:nvSpPr>
        <p:spPr>
          <a:xfrm>
            <a:off x="8273" y="1"/>
            <a:ext cx="6303627" cy="6857999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FI" sz="2308"/>
          </a:p>
        </p:txBody>
      </p:sp>
      <p:sp>
        <p:nvSpPr>
          <p:cNvPr id="11" name="Triangle 10">
            <a:extLst>
              <a:ext uri="{FF2B5EF4-FFF2-40B4-BE49-F238E27FC236}">
                <a16:creationId xmlns:a16="http://schemas.microsoft.com/office/drawing/2014/main" id="{05A7A004-3D7F-F64C-AAA5-0BFBD54FE668}"/>
              </a:ext>
            </a:extLst>
          </p:cNvPr>
          <p:cNvSpPr/>
          <p:nvPr userDrawn="1"/>
        </p:nvSpPr>
        <p:spPr>
          <a:xfrm>
            <a:off x="695325" y="6241211"/>
            <a:ext cx="715483" cy="616795"/>
          </a:xfrm>
          <a:prstGeom prst="triangle">
            <a:avLst/>
          </a:prstGeom>
          <a:solidFill>
            <a:srgbClr val="FFD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 sz="1404"/>
          </a:p>
        </p:txBody>
      </p:sp>
      <p:sp>
        <p:nvSpPr>
          <p:cNvPr id="12" name="Triangle 11">
            <a:extLst>
              <a:ext uri="{FF2B5EF4-FFF2-40B4-BE49-F238E27FC236}">
                <a16:creationId xmlns:a16="http://schemas.microsoft.com/office/drawing/2014/main" id="{169BCBB4-5901-F14B-8CCC-4C4829348886}"/>
              </a:ext>
            </a:extLst>
          </p:cNvPr>
          <p:cNvSpPr/>
          <p:nvPr userDrawn="1"/>
        </p:nvSpPr>
        <p:spPr>
          <a:xfrm rot="10800000">
            <a:off x="6143436" y="-3525"/>
            <a:ext cx="711533" cy="613390"/>
          </a:xfrm>
          <a:prstGeom prst="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indent="0" algn="ctr">
              <a:buFontTx/>
              <a:buNone/>
            </a:pPr>
            <a:endParaRPr lang="en-FI" sz="1404"/>
          </a:p>
        </p:txBody>
      </p:sp>
      <p:sp>
        <p:nvSpPr>
          <p:cNvPr id="13" name="Triangle 12">
            <a:extLst>
              <a:ext uri="{FF2B5EF4-FFF2-40B4-BE49-F238E27FC236}">
                <a16:creationId xmlns:a16="http://schemas.microsoft.com/office/drawing/2014/main" id="{3FEBBFCD-3B60-604F-B37A-AA413C0BD5C3}"/>
              </a:ext>
            </a:extLst>
          </p:cNvPr>
          <p:cNvSpPr/>
          <p:nvPr userDrawn="1"/>
        </p:nvSpPr>
        <p:spPr>
          <a:xfrm rot="10800000">
            <a:off x="5443755" y="-3525"/>
            <a:ext cx="1056520" cy="910793"/>
          </a:xfrm>
          <a:prstGeom prst="triangl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indent="0" algn="ctr">
              <a:buFontTx/>
              <a:buNone/>
            </a:pPr>
            <a:endParaRPr lang="en-FI" sz="1404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DB62AA9-54FD-9048-BF30-FCB8D321D8E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95329" y="1096885"/>
            <a:ext cx="4320000" cy="1620000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3200" b="1" i="0" spc="-80" baseline="0">
                <a:solidFill>
                  <a:schemeClr val="bg1"/>
                </a:solidFill>
                <a:latin typeface="Montserrat SemiBold" pitchFamily="2" charset="77"/>
              </a:defRPr>
            </a:lvl1pPr>
            <a:lvl2pPr marL="241283" indent="0">
              <a:buFontTx/>
              <a:buNone/>
              <a:defRPr b="1" i="0">
                <a:latin typeface="Montserrat SemiBold" pitchFamily="2" charset="77"/>
              </a:defRPr>
            </a:lvl2pPr>
            <a:lvl3pPr marL="1320702" indent="0">
              <a:buFontTx/>
              <a:buNone/>
              <a:defRPr b="1" i="0">
                <a:latin typeface="Montserrat SemiBold" pitchFamily="2" charset="77"/>
              </a:defRPr>
            </a:lvl3pPr>
            <a:lvl4pPr marL="1777868" indent="0">
              <a:buFontTx/>
              <a:buNone/>
              <a:defRPr b="1" i="0">
                <a:latin typeface="Montserrat SemiBold" pitchFamily="2" charset="77"/>
              </a:defRPr>
            </a:lvl4pPr>
            <a:lvl5pPr marL="2293767" indent="0">
              <a:buFontTx/>
              <a:buNone/>
              <a:defRPr b="1" i="0">
                <a:latin typeface="Montserrat SemiBold" pitchFamily="2" charset="77"/>
              </a:defRPr>
            </a:lvl5pPr>
          </a:lstStyle>
          <a:p>
            <a:pPr lvl="0"/>
            <a:r>
              <a:rPr lang="fi-FI" noProof="0" dirty="0" err="1"/>
              <a:t>Click</a:t>
            </a:r>
            <a:r>
              <a:rPr lang="fi-FI" noProof="0" dirty="0"/>
              <a:t> to </a:t>
            </a:r>
            <a:r>
              <a:rPr lang="fi-FI" noProof="0" dirty="0" err="1"/>
              <a:t>edit</a:t>
            </a:r>
            <a:r>
              <a:rPr lang="fi-FI" noProof="0" dirty="0"/>
              <a:t> Master </a:t>
            </a:r>
            <a:r>
              <a:rPr lang="fi-FI" noProof="0" dirty="0" err="1"/>
              <a:t>text</a:t>
            </a:r>
            <a:r>
              <a:rPr lang="fi-FI" noProof="0" dirty="0"/>
              <a:t> </a:t>
            </a:r>
            <a:r>
              <a:rPr lang="fi-FI" noProof="0" dirty="0" err="1"/>
              <a:t>styles</a:t>
            </a:r>
            <a:endParaRPr lang="fi-FI" noProof="0" dirty="0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5B9005DC-1964-BE4D-AE29-B6DB6AFFB92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275839" y="6286958"/>
            <a:ext cx="406400" cy="3359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800">
                <a:solidFill>
                  <a:srgbClr val="000000"/>
                </a:solidFill>
              </a:defRPr>
            </a:lvl1pPr>
          </a:lstStyle>
          <a:p>
            <a:fld id="{C9EC5ACF-1BEE-574E-A35B-E54A489811D4}" type="slidenum">
              <a:rPr lang="uk-UA" smtClean="0"/>
              <a:pPr/>
              <a:t>‹#›</a:t>
            </a:fld>
            <a:endParaRPr lang="uk-U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2823646-8B4B-4A48-A462-5FAE9F42586D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96914" y="2885697"/>
            <a:ext cx="4318416" cy="320700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800"/>
              </a:spcBef>
              <a:spcAft>
                <a:spcPts val="200"/>
              </a:spcAft>
              <a:buFontTx/>
              <a:buNone/>
              <a:tabLst/>
              <a:defRPr sz="2000" b="0" i="0" spc="-40" baseline="0">
                <a:solidFill>
                  <a:schemeClr val="bg1"/>
                </a:solidFill>
                <a:latin typeface="Montserrat Medium" pitchFamily="2" charset="77"/>
              </a:defRPr>
            </a:lvl1pPr>
            <a:lvl2pPr marL="444468" indent="-211123">
              <a:buFontTx/>
              <a:buNone/>
              <a:tabLst/>
              <a:defRPr sz="2000" b="0" i="0" spc="-40" baseline="0">
                <a:latin typeface="Montserrat Medium" pitchFamily="2" charset="77"/>
              </a:defRPr>
            </a:lvl2pPr>
            <a:lvl3pPr marL="668290" indent="-184138">
              <a:buFontTx/>
              <a:buNone/>
              <a:tabLst/>
              <a:defRPr sz="2000" b="0" i="0" spc="-40" baseline="0">
                <a:latin typeface="Montserrat Medium" pitchFamily="2" charset="77"/>
              </a:defRPr>
            </a:lvl3pPr>
            <a:lvl4pPr marL="934967" indent="-188901">
              <a:buFontTx/>
              <a:buNone/>
              <a:tabLst/>
              <a:defRPr sz="2000" b="0" i="0" spc="-40" baseline="0">
                <a:latin typeface="Montserrat Medium" pitchFamily="2" charset="77"/>
              </a:defRPr>
            </a:lvl4pPr>
            <a:lvl5pPr marL="2293767" indent="0">
              <a:buNone/>
              <a:defRPr b="0" i="0">
                <a:latin typeface="Montserrat" pitchFamily="2" charset="77"/>
              </a:defRPr>
            </a:lvl5pPr>
          </a:lstStyle>
          <a:p>
            <a:pPr lvl="0"/>
            <a:r>
              <a:rPr lang="fi-FI" noProof="0" dirty="0" err="1"/>
              <a:t>Click</a:t>
            </a:r>
            <a:r>
              <a:rPr lang="fi-FI" noProof="0" dirty="0"/>
              <a:t> to </a:t>
            </a:r>
            <a:r>
              <a:rPr lang="fi-FI" noProof="0" dirty="0" err="1"/>
              <a:t>edit</a:t>
            </a:r>
            <a:r>
              <a:rPr lang="fi-FI" noProof="0" dirty="0"/>
              <a:t> Master </a:t>
            </a:r>
            <a:r>
              <a:rPr lang="fi-FI" noProof="0" dirty="0" err="1"/>
              <a:t>text</a:t>
            </a:r>
            <a:r>
              <a:rPr lang="fi-FI" noProof="0" dirty="0"/>
              <a:t> </a:t>
            </a:r>
            <a:r>
              <a:rPr lang="fi-FI" noProof="0" dirty="0" err="1"/>
              <a:t>styles</a:t>
            </a:r>
            <a:endParaRPr lang="fi-FI" noProof="0" dirty="0"/>
          </a:p>
        </p:txBody>
      </p:sp>
      <p:sp>
        <p:nvSpPr>
          <p:cNvPr id="14" name="Text Placeholder 10">
            <a:extLst>
              <a:ext uri="{FF2B5EF4-FFF2-40B4-BE49-F238E27FC236}">
                <a16:creationId xmlns:a16="http://schemas.microsoft.com/office/drawing/2014/main" id="{87F556A3-27FD-0E41-80E7-23CA8A427E5A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7137449" y="4449795"/>
            <a:ext cx="4356045" cy="1464750"/>
          </a:xfrm>
          <a:prstGeom prst="rect">
            <a:avLst/>
          </a:prstGeom>
        </p:spPr>
        <p:txBody>
          <a:bodyPr/>
          <a:lstStyle>
            <a:lvl1pPr>
              <a:spcBef>
                <a:spcPts val="1200"/>
              </a:spcBef>
              <a:spcAft>
                <a:spcPts val="400"/>
              </a:spcAft>
              <a:buFontTx/>
              <a:buNone/>
              <a:defRPr sz="1800" b="1" i="0" spc="-20" baseline="0">
                <a:latin typeface="Montserrat SemiBold" pitchFamily="2" charset="77"/>
              </a:defRPr>
            </a:lvl1pPr>
            <a:lvl2pPr marL="9525" indent="0">
              <a:buFontTx/>
              <a:buNone/>
              <a:tabLst/>
              <a:defRPr sz="1600" b="0" i="0" spc="-20" baseline="0">
                <a:latin typeface="Montserrat" pitchFamily="2" charset="77"/>
              </a:defRPr>
            </a:lvl2pPr>
            <a:lvl3pPr marL="1320702" indent="0">
              <a:buFontTx/>
              <a:buNone/>
              <a:defRPr/>
            </a:lvl3pPr>
            <a:lvl4pPr marL="1777868" indent="0">
              <a:buFontTx/>
              <a:buNone/>
              <a:defRPr/>
            </a:lvl4pPr>
            <a:lvl5pPr marL="2293767" indent="0">
              <a:buFontTx/>
              <a:buNone/>
              <a:defRPr/>
            </a:lvl5pPr>
          </a:lstStyle>
          <a:p>
            <a:pPr lvl="0"/>
            <a:r>
              <a:rPr lang="fi-FI" noProof="0" dirty="0" err="1"/>
              <a:t>Click</a:t>
            </a:r>
            <a:r>
              <a:rPr lang="fi-FI" noProof="0" dirty="0"/>
              <a:t> to </a:t>
            </a:r>
            <a:r>
              <a:rPr lang="fi-FI" noProof="0" dirty="0" err="1"/>
              <a:t>edit</a:t>
            </a:r>
            <a:r>
              <a:rPr lang="fi-FI" noProof="0" dirty="0"/>
              <a:t> Master </a:t>
            </a:r>
            <a:r>
              <a:rPr lang="fi-FI" noProof="0" dirty="0" err="1"/>
              <a:t>text</a:t>
            </a:r>
            <a:r>
              <a:rPr lang="fi-FI" noProof="0" dirty="0"/>
              <a:t> </a:t>
            </a:r>
            <a:r>
              <a:rPr lang="fi-FI" noProof="0" dirty="0" err="1"/>
              <a:t>styles</a:t>
            </a:r>
            <a:endParaRPr lang="fi-FI" noProof="0" dirty="0"/>
          </a:p>
          <a:p>
            <a:pPr lvl="1"/>
            <a:r>
              <a:rPr lang="fi-FI" noProof="0" dirty="0"/>
              <a:t>Second </a:t>
            </a:r>
            <a:r>
              <a:rPr lang="fi-FI" noProof="0" dirty="0" err="1"/>
              <a:t>level</a:t>
            </a:r>
            <a:endParaRPr lang="fi-FI" noProof="0" dirty="0"/>
          </a:p>
        </p:txBody>
      </p:sp>
      <p:sp>
        <p:nvSpPr>
          <p:cNvPr id="15" name="Text Placeholder 10">
            <a:extLst>
              <a:ext uri="{FF2B5EF4-FFF2-40B4-BE49-F238E27FC236}">
                <a16:creationId xmlns:a16="http://schemas.microsoft.com/office/drawing/2014/main" id="{150F3A1D-5255-524C-97DF-24CACA5EE70F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7139038" y="1096885"/>
            <a:ext cx="4357634" cy="1464750"/>
          </a:xfrm>
          <a:prstGeom prst="rect">
            <a:avLst/>
          </a:prstGeom>
        </p:spPr>
        <p:txBody>
          <a:bodyPr/>
          <a:lstStyle>
            <a:lvl1pPr>
              <a:spcBef>
                <a:spcPts val="1200"/>
              </a:spcBef>
              <a:spcAft>
                <a:spcPts val="400"/>
              </a:spcAft>
              <a:buFontTx/>
              <a:buNone/>
              <a:defRPr sz="1800" b="1" i="0" spc="-20" baseline="0">
                <a:latin typeface="Montserrat SemiBold" pitchFamily="2" charset="77"/>
              </a:defRPr>
            </a:lvl1pPr>
            <a:lvl2pPr marL="9525" indent="0">
              <a:buFontTx/>
              <a:buNone/>
              <a:tabLst/>
              <a:defRPr sz="1600" b="0" i="0" spc="-20" baseline="0">
                <a:latin typeface="Montserrat" pitchFamily="2" charset="77"/>
              </a:defRPr>
            </a:lvl2pPr>
            <a:lvl3pPr marL="1320702" indent="0">
              <a:buFontTx/>
              <a:buNone/>
              <a:defRPr/>
            </a:lvl3pPr>
            <a:lvl4pPr marL="1777868" indent="0">
              <a:buFontTx/>
              <a:buNone/>
              <a:defRPr/>
            </a:lvl4pPr>
            <a:lvl5pPr marL="2293767" indent="0">
              <a:buFontTx/>
              <a:buNone/>
              <a:defRPr/>
            </a:lvl5pPr>
          </a:lstStyle>
          <a:p>
            <a:pPr lvl="0"/>
            <a:r>
              <a:rPr lang="fi-FI" noProof="0" dirty="0" err="1"/>
              <a:t>Click</a:t>
            </a:r>
            <a:r>
              <a:rPr lang="fi-FI" noProof="0" dirty="0"/>
              <a:t> to </a:t>
            </a:r>
            <a:r>
              <a:rPr lang="fi-FI" noProof="0" dirty="0" err="1"/>
              <a:t>edit</a:t>
            </a:r>
            <a:r>
              <a:rPr lang="fi-FI" noProof="0" dirty="0"/>
              <a:t> Master </a:t>
            </a:r>
            <a:r>
              <a:rPr lang="fi-FI" noProof="0" dirty="0" err="1"/>
              <a:t>text</a:t>
            </a:r>
            <a:r>
              <a:rPr lang="fi-FI" noProof="0" dirty="0"/>
              <a:t> </a:t>
            </a:r>
            <a:r>
              <a:rPr lang="fi-FI" noProof="0" dirty="0" err="1"/>
              <a:t>styles</a:t>
            </a:r>
            <a:endParaRPr lang="fi-FI" noProof="0" dirty="0"/>
          </a:p>
          <a:p>
            <a:pPr lvl="1"/>
            <a:r>
              <a:rPr lang="fi-FI" noProof="0" dirty="0"/>
              <a:t>Second </a:t>
            </a:r>
            <a:r>
              <a:rPr lang="fi-FI" noProof="0" dirty="0" err="1"/>
              <a:t>level</a:t>
            </a:r>
            <a:endParaRPr lang="fi-FI" noProof="0" dirty="0"/>
          </a:p>
        </p:txBody>
      </p:sp>
      <p:sp>
        <p:nvSpPr>
          <p:cNvPr id="17" name="Text Placeholder 10">
            <a:extLst>
              <a:ext uri="{FF2B5EF4-FFF2-40B4-BE49-F238E27FC236}">
                <a16:creationId xmlns:a16="http://schemas.microsoft.com/office/drawing/2014/main" id="{F0B963EE-5B93-2F41-92FB-8773D90C9F24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7135861" y="2786749"/>
            <a:ext cx="4357634" cy="1464750"/>
          </a:xfrm>
          <a:prstGeom prst="rect">
            <a:avLst/>
          </a:prstGeom>
        </p:spPr>
        <p:txBody>
          <a:bodyPr/>
          <a:lstStyle>
            <a:lvl1pPr>
              <a:spcBef>
                <a:spcPts val="1200"/>
              </a:spcBef>
              <a:spcAft>
                <a:spcPts val="400"/>
              </a:spcAft>
              <a:buFontTx/>
              <a:buNone/>
              <a:defRPr sz="1800" b="1" i="0" spc="-20" baseline="0">
                <a:latin typeface="Montserrat SemiBold" pitchFamily="2" charset="77"/>
              </a:defRPr>
            </a:lvl1pPr>
            <a:lvl2pPr marL="9525" indent="0">
              <a:buFontTx/>
              <a:buNone/>
              <a:tabLst/>
              <a:defRPr sz="1600" b="0" i="0" spc="-20" baseline="0">
                <a:latin typeface="Montserrat" pitchFamily="2" charset="77"/>
              </a:defRPr>
            </a:lvl2pPr>
            <a:lvl3pPr marL="1320702" indent="0">
              <a:buFontTx/>
              <a:buNone/>
              <a:defRPr/>
            </a:lvl3pPr>
            <a:lvl4pPr marL="1777868" indent="0">
              <a:buFontTx/>
              <a:buNone/>
              <a:defRPr/>
            </a:lvl4pPr>
            <a:lvl5pPr marL="2293767" indent="0">
              <a:buFontTx/>
              <a:buNone/>
              <a:defRPr/>
            </a:lvl5pPr>
          </a:lstStyle>
          <a:p>
            <a:pPr lvl="0"/>
            <a:r>
              <a:rPr lang="fi-FI" noProof="0" dirty="0" err="1"/>
              <a:t>Click</a:t>
            </a:r>
            <a:r>
              <a:rPr lang="fi-FI" noProof="0" dirty="0"/>
              <a:t> to </a:t>
            </a:r>
            <a:r>
              <a:rPr lang="fi-FI" noProof="0" dirty="0" err="1"/>
              <a:t>edit</a:t>
            </a:r>
            <a:r>
              <a:rPr lang="fi-FI" noProof="0" dirty="0"/>
              <a:t> Master </a:t>
            </a:r>
            <a:r>
              <a:rPr lang="fi-FI" noProof="0" dirty="0" err="1"/>
              <a:t>text</a:t>
            </a:r>
            <a:r>
              <a:rPr lang="fi-FI" noProof="0" dirty="0"/>
              <a:t> </a:t>
            </a:r>
            <a:r>
              <a:rPr lang="fi-FI" noProof="0" dirty="0" err="1"/>
              <a:t>styles</a:t>
            </a:r>
            <a:endParaRPr lang="fi-FI" noProof="0" dirty="0"/>
          </a:p>
          <a:p>
            <a:pPr lvl="1"/>
            <a:r>
              <a:rPr lang="fi-FI" noProof="0" dirty="0"/>
              <a:t>Second </a:t>
            </a:r>
            <a:r>
              <a:rPr lang="fi-FI" noProof="0" dirty="0" err="1"/>
              <a:t>level</a:t>
            </a:r>
            <a:endParaRPr lang="fi-FI" noProof="0" dirty="0"/>
          </a:p>
        </p:txBody>
      </p:sp>
    </p:spTree>
    <p:extLst>
      <p:ext uri="{BB962C8B-B14F-4D97-AF65-F5344CB8AC3E}">
        <p14:creationId xmlns:p14="http://schemas.microsoft.com/office/powerpoint/2010/main" val="197565816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37" userDrawn="1">
          <p15:clr>
            <a:srgbClr val="FBAE40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ila tausta + lis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01C5728D-7945-A742-B9F9-C2F3A4749903}"/>
              </a:ext>
            </a:extLst>
          </p:cNvPr>
          <p:cNvSpPr/>
          <p:nvPr userDrawn="1"/>
        </p:nvSpPr>
        <p:spPr>
          <a:xfrm>
            <a:off x="8273" y="1"/>
            <a:ext cx="6303627" cy="685799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FI" sz="2308"/>
          </a:p>
        </p:txBody>
      </p:sp>
      <p:sp>
        <p:nvSpPr>
          <p:cNvPr id="11" name="Triangle 10">
            <a:extLst>
              <a:ext uri="{FF2B5EF4-FFF2-40B4-BE49-F238E27FC236}">
                <a16:creationId xmlns:a16="http://schemas.microsoft.com/office/drawing/2014/main" id="{05A7A004-3D7F-F64C-AAA5-0BFBD54FE668}"/>
              </a:ext>
            </a:extLst>
          </p:cNvPr>
          <p:cNvSpPr/>
          <p:nvPr userDrawn="1"/>
        </p:nvSpPr>
        <p:spPr>
          <a:xfrm>
            <a:off x="695325" y="6241211"/>
            <a:ext cx="715483" cy="616795"/>
          </a:xfrm>
          <a:prstGeom prst="triangle">
            <a:avLst/>
          </a:prstGeom>
          <a:solidFill>
            <a:srgbClr val="FFD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 sz="1404"/>
          </a:p>
        </p:txBody>
      </p:sp>
      <p:sp>
        <p:nvSpPr>
          <p:cNvPr id="12" name="Triangle 11">
            <a:extLst>
              <a:ext uri="{FF2B5EF4-FFF2-40B4-BE49-F238E27FC236}">
                <a16:creationId xmlns:a16="http://schemas.microsoft.com/office/drawing/2014/main" id="{169BCBB4-5901-F14B-8CCC-4C4829348886}"/>
              </a:ext>
            </a:extLst>
          </p:cNvPr>
          <p:cNvSpPr/>
          <p:nvPr userDrawn="1"/>
        </p:nvSpPr>
        <p:spPr>
          <a:xfrm rot="10800000">
            <a:off x="6143436" y="-3525"/>
            <a:ext cx="711533" cy="613390"/>
          </a:xfrm>
          <a:prstGeom prst="triangl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indent="0" algn="ctr">
              <a:buFontTx/>
              <a:buNone/>
            </a:pPr>
            <a:endParaRPr lang="en-FI" sz="1404"/>
          </a:p>
        </p:txBody>
      </p:sp>
      <p:sp>
        <p:nvSpPr>
          <p:cNvPr id="13" name="Triangle 12">
            <a:extLst>
              <a:ext uri="{FF2B5EF4-FFF2-40B4-BE49-F238E27FC236}">
                <a16:creationId xmlns:a16="http://schemas.microsoft.com/office/drawing/2014/main" id="{3FEBBFCD-3B60-604F-B37A-AA413C0BD5C3}"/>
              </a:ext>
            </a:extLst>
          </p:cNvPr>
          <p:cNvSpPr/>
          <p:nvPr userDrawn="1"/>
        </p:nvSpPr>
        <p:spPr>
          <a:xfrm rot="10800000">
            <a:off x="5443755" y="-3525"/>
            <a:ext cx="1056520" cy="910793"/>
          </a:xfrm>
          <a:prstGeom prst="triangl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indent="0" algn="ctr">
              <a:buFontTx/>
              <a:buNone/>
            </a:pPr>
            <a:endParaRPr lang="en-FI" sz="1404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DB62AA9-54FD-9048-BF30-FCB8D321D8E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95329" y="1096885"/>
            <a:ext cx="4320000" cy="1620000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3200" b="1" i="0" spc="-80" baseline="0">
                <a:solidFill>
                  <a:schemeClr val="bg1"/>
                </a:solidFill>
                <a:latin typeface="Montserrat SemiBold" pitchFamily="2" charset="77"/>
              </a:defRPr>
            </a:lvl1pPr>
            <a:lvl2pPr marL="241283" indent="0">
              <a:buFontTx/>
              <a:buNone/>
              <a:defRPr b="1" i="0">
                <a:latin typeface="Montserrat SemiBold" pitchFamily="2" charset="77"/>
              </a:defRPr>
            </a:lvl2pPr>
            <a:lvl3pPr marL="1320702" indent="0">
              <a:buFontTx/>
              <a:buNone/>
              <a:defRPr b="1" i="0">
                <a:latin typeface="Montserrat SemiBold" pitchFamily="2" charset="77"/>
              </a:defRPr>
            </a:lvl3pPr>
            <a:lvl4pPr marL="1777868" indent="0">
              <a:buFontTx/>
              <a:buNone/>
              <a:defRPr b="1" i="0">
                <a:latin typeface="Montserrat SemiBold" pitchFamily="2" charset="77"/>
              </a:defRPr>
            </a:lvl4pPr>
            <a:lvl5pPr marL="2293767" indent="0">
              <a:buFontTx/>
              <a:buNone/>
              <a:defRPr b="1" i="0">
                <a:latin typeface="Montserrat SemiBold" pitchFamily="2" charset="77"/>
              </a:defRPr>
            </a:lvl5pPr>
          </a:lstStyle>
          <a:p>
            <a:pPr lvl="0"/>
            <a:r>
              <a:rPr lang="fi-FI" noProof="0" dirty="0" err="1"/>
              <a:t>Click</a:t>
            </a:r>
            <a:r>
              <a:rPr lang="fi-FI" noProof="0" dirty="0"/>
              <a:t> to </a:t>
            </a:r>
            <a:r>
              <a:rPr lang="fi-FI" noProof="0" dirty="0" err="1"/>
              <a:t>edit</a:t>
            </a:r>
            <a:r>
              <a:rPr lang="fi-FI" noProof="0" dirty="0"/>
              <a:t> Master </a:t>
            </a:r>
            <a:r>
              <a:rPr lang="fi-FI" noProof="0" dirty="0" err="1"/>
              <a:t>text</a:t>
            </a:r>
            <a:r>
              <a:rPr lang="fi-FI" noProof="0" dirty="0"/>
              <a:t> </a:t>
            </a:r>
            <a:r>
              <a:rPr lang="fi-FI" noProof="0" dirty="0" err="1"/>
              <a:t>styles</a:t>
            </a:r>
            <a:endParaRPr lang="fi-FI" noProof="0" dirty="0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5B9005DC-1964-BE4D-AE29-B6DB6AFFB92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275839" y="6286958"/>
            <a:ext cx="406400" cy="3359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800">
                <a:solidFill>
                  <a:srgbClr val="000000"/>
                </a:solidFill>
              </a:defRPr>
            </a:lvl1pPr>
          </a:lstStyle>
          <a:p>
            <a:fld id="{C9EC5ACF-1BEE-574E-A35B-E54A489811D4}" type="slidenum">
              <a:rPr lang="uk-UA" smtClean="0"/>
              <a:pPr/>
              <a:t>‹#›</a:t>
            </a:fld>
            <a:endParaRPr lang="uk-U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2823646-8B4B-4A48-A462-5FAE9F42586D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96914" y="2885697"/>
            <a:ext cx="4318416" cy="320700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800"/>
              </a:spcBef>
              <a:spcAft>
                <a:spcPts val="200"/>
              </a:spcAft>
              <a:buFontTx/>
              <a:buNone/>
              <a:tabLst/>
              <a:defRPr sz="2000" b="0" i="0" spc="-40" baseline="0">
                <a:solidFill>
                  <a:schemeClr val="bg1"/>
                </a:solidFill>
                <a:latin typeface="Montserrat Medium" pitchFamily="2" charset="77"/>
              </a:defRPr>
            </a:lvl1pPr>
            <a:lvl2pPr marL="444468" indent="-211123">
              <a:buFontTx/>
              <a:buNone/>
              <a:tabLst/>
              <a:defRPr sz="2000" b="0" i="0" spc="-40" baseline="0">
                <a:latin typeface="Montserrat Medium" pitchFamily="2" charset="77"/>
              </a:defRPr>
            </a:lvl2pPr>
            <a:lvl3pPr marL="668290" indent="-184138">
              <a:buFontTx/>
              <a:buNone/>
              <a:tabLst/>
              <a:defRPr sz="2000" b="0" i="0" spc="-40" baseline="0">
                <a:latin typeface="Montserrat Medium" pitchFamily="2" charset="77"/>
              </a:defRPr>
            </a:lvl3pPr>
            <a:lvl4pPr marL="934967" indent="-188901">
              <a:buFontTx/>
              <a:buNone/>
              <a:tabLst/>
              <a:defRPr sz="2000" b="0" i="0" spc="-40" baseline="0">
                <a:latin typeface="Montserrat Medium" pitchFamily="2" charset="77"/>
              </a:defRPr>
            </a:lvl4pPr>
            <a:lvl5pPr marL="2293767" indent="0">
              <a:buNone/>
              <a:defRPr b="0" i="0">
                <a:latin typeface="Montserrat" pitchFamily="2" charset="77"/>
              </a:defRPr>
            </a:lvl5pPr>
          </a:lstStyle>
          <a:p>
            <a:pPr lvl="0"/>
            <a:r>
              <a:rPr lang="fi-FI" noProof="0" dirty="0" err="1"/>
              <a:t>Click</a:t>
            </a:r>
            <a:r>
              <a:rPr lang="fi-FI" noProof="0" dirty="0"/>
              <a:t> to </a:t>
            </a:r>
            <a:r>
              <a:rPr lang="fi-FI" noProof="0" dirty="0" err="1"/>
              <a:t>edit</a:t>
            </a:r>
            <a:r>
              <a:rPr lang="fi-FI" noProof="0" dirty="0"/>
              <a:t> Master </a:t>
            </a:r>
            <a:r>
              <a:rPr lang="fi-FI" noProof="0" dirty="0" err="1"/>
              <a:t>text</a:t>
            </a:r>
            <a:r>
              <a:rPr lang="fi-FI" noProof="0" dirty="0"/>
              <a:t> </a:t>
            </a:r>
            <a:r>
              <a:rPr lang="fi-FI" noProof="0" dirty="0" err="1"/>
              <a:t>styles</a:t>
            </a:r>
            <a:endParaRPr lang="fi-FI" noProof="0" dirty="0"/>
          </a:p>
        </p:txBody>
      </p:sp>
      <p:sp>
        <p:nvSpPr>
          <p:cNvPr id="14" name="Text Placeholder 10">
            <a:extLst>
              <a:ext uri="{FF2B5EF4-FFF2-40B4-BE49-F238E27FC236}">
                <a16:creationId xmlns:a16="http://schemas.microsoft.com/office/drawing/2014/main" id="{10AB823A-594D-8040-949D-A92ACB15B37F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7137449" y="4449795"/>
            <a:ext cx="4356045" cy="1464750"/>
          </a:xfrm>
          <a:prstGeom prst="rect">
            <a:avLst/>
          </a:prstGeom>
        </p:spPr>
        <p:txBody>
          <a:bodyPr/>
          <a:lstStyle>
            <a:lvl1pPr>
              <a:spcBef>
                <a:spcPts val="1200"/>
              </a:spcBef>
              <a:spcAft>
                <a:spcPts val="400"/>
              </a:spcAft>
              <a:buFontTx/>
              <a:buNone/>
              <a:defRPr sz="1800" b="1" i="0" spc="-20" baseline="0">
                <a:latin typeface="Montserrat SemiBold" pitchFamily="2" charset="77"/>
              </a:defRPr>
            </a:lvl1pPr>
            <a:lvl2pPr marL="9525" indent="0">
              <a:buFontTx/>
              <a:buNone/>
              <a:tabLst/>
              <a:defRPr sz="1600" b="0" i="0" spc="-20" baseline="0">
                <a:latin typeface="Montserrat" pitchFamily="2" charset="77"/>
              </a:defRPr>
            </a:lvl2pPr>
            <a:lvl3pPr marL="1320702" indent="0">
              <a:buFontTx/>
              <a:buNone/>
              <a:defRPr/>
            </a:lvl3pPr>
            <a:lvl4pPr marL="1777868" indent="0">
              <a:buFontTx/>
              <a:buNone/>
              <a:defRPr/>
            </a:lvl4pPr>
            <a:lvl5pPr marL="2293767" indent="0">
              <a:buFontTx/>
              <a:buNone/>
              <a:defRPr/>
            </a:lvl5pPr>
          </a:lstStyle>
          <a:p>
            <a:pPr lvl="0"/>
            <a:r>
              <a:rPr lang="fi-FI" noProof="0" dirty="0" err="1"/>
              <a:t>Click</a:t>
            </a:r>
            <a:r>
              <a:rPr lang="fi-FI" noProof="0" dirty="0"/>
              <a:t> to </a:t>
            </a:r>
            <a:r>
              <a:rPr lang="fi-FI" noProof="0" dirty="0" err="1"/>
              <a:t>edit</a:t>
            </a:r>
            <a:r>
              <a:rPr lang="fi-FI" noProof="0" dirty="0"/>
              <a:t> Master </a:t>
            </a:r>
            <a:r>
              <a:rPr lang="fi-FI" noProof="0" dirty="0" err="1"/>
              <a:t>text</a:t>
            </a:r>
            <a:r>
              <a:rPr lang="fi-FI" noProof="0" dirty="0"/>
              <a:t> </a:t>
            </a:r>
            <a:r>
              <a:rPr lang="fi-FI" noProof="0" dirty="0" err="1"/>
              <a:t>styles</a:t>
            </a:r>
            <a:endParaRPr lang="fi-FI" noProof="0" dirty="0"/>
          </a:p>
          <a:p>
            <a:pPr lvl="1"/>
            <a:r>
              <a:rPr lang="fi-FI" noProof="0" dirty="0"/>
              <a:t>Second </a:t>
            </a:r>
            <a:r>
              <a:rPr lang="fi-FI" noProof="0" dirty="0" err="1"/>
              <a:t>level</a:t>
            </a:r>
            <a:endParaRPr lang="fi-FI" noProof="0" dirty="0"/>
          </a:p>
        </p:txBody>
      </p:sp>
      <p:sp>
        <p:nvSpPr>
          <p:cNvPr id="15" name="Text Placeholder 10">
            <a:extLst>
              <a:ext uri="{FF2B5EF4-FFF2-40B4-BE49-F238E27FC236}">
                <a16:creationId xmlns:a16="http://schemas.microsoft.com/office/drawing/2014/main" id="{37C23ABD-0430-064A-A657-FC6C19148BD3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7139038" y="1096885"/>
            <a:ext cx="4357634" cy="1464750"/>
          </a:xfrm>
          <a:prstGeom prst="rect">
            <a:avLst/>
          </a:prstGeom>
        </p:spPr>
        <p:txBody>
          <a:bodyPr/>
          <a:lstStyle>
            <a:lvl1pPr>
              <a:spcBef>
                <a:spcPts val="1200"/>
              </a:spcBef>
              <a:spcAft>
                <a:spcPts val="400"/>
              </a:spcAft>
              <a:buFontTx/>
              <a:buNone/>
              <a:defRPr sz="1800" b="1" i="0" spc="-20" baseline="0">
                <a:latin typeface="Montserrat SemiBold" pitchFamily="2" charset="77"/>
              </a:defRPr>
            </a:lvl1pPr>
            <a:lvl2pPr marL="9525" indent="0">
              <a:buFontTx/>
              <a:buNone/>
              <a:tabLst/>
              <a:defRPr sz="1600" b="0" i="0" spc="-20" baseline="0">
                <a:latin typeface="Montserrat" pitchFamily="2" charset="77"/>
              </a:defRPr>
            </a:lvl2pPr>
            <a:lvl3pPr marL="1320702" indent="0">
              <a:buFontTx/>
              <a:buNone/>
              <a:defRPr/>
            </a:lvl3pPr>
            <a:lvl4pPr marL="1777868" indent="0">
              <a:buFontTx/>
              <a:buNone/>
              <a:defRPr/>
            </a:lvl4pPr>
            <a:lvl5pPr marL="2293767" indent="0">
              <a:buFontTx/>
              <a:buNone/>
              <a:defRPr/>
            </a:lvl5pPr>
          </a:lstStyle>
          <a:p>
            <a:pPr lvl="0"/>
            <a:r>
              <a:rPr lang="fi-FI" noProof="0" dirty="0" err="1"/>
              <a:t>Click</a:t>
            </a:r>
            <a:r>
              <a:rPr lang="fi-FI" noProof="0" dirty="0"/>
              <a:t> to </a:t>
            </a:r>
            <a:r>
              <a:rPr lang="fi-FI" noProof="0" dirty="0" err="1"/>
              <a:t>edit</a:t>
            </a:r>
            <a:r>
              <a:rPr lang="fi-FI" noProof="0" dirty="0"/>
              <a:t> Master </a:t>
            </a:r>
            <a:r>
              <a:rPr lang="fi-FI" noProof="0" dirty="0" err="1"/>
              <a:t>text</a:t>
            </a:r>
            <a:r>
              <a:rPr lang="fi-FI" noProof="0" dirty="0"/>
              <a:t> </a:t>
            </a:r>
            <a:r>
              <a:rPr lang="fi-FI" noProof="0" dirty="0" err="1"/>
              <a:t>styles</a:t>
            </a:r>
            <a:endParaRPr lang="fi-FI" noProof="0" dirty="0"/>
          </a:p>
          <a:p>
            <a:pPr lvl="1"/>
            <a:r>
              <a:rPr lang="fi-FI" noProof="0" dirty="0"/>
              <a:t>Second </a:t>
            </a:r>
            <a:r>
              <a:rPr lang="fi-FI" noProof="0" dirty="0" err="1"/>
              <a:t>level</a:t>
            </a:r>
            <a:endParaRPr lang="fi-FI" noProof="0" dirty="0"/>
          </a:p>
        </p:txBody>
      </p:sp>
      <p:sp>
        <p:nvSpPr>
          <p:cNvPr id="17" name="Text Placeholder 10">
            <a:extLst>
              <a:ext uri="{FF2B5EF4-FFF2-40B4-BE49-F238E27FC236}">
                <a16:creationId xmlns:a16="http://schemas.microsoft.com/office/drawing/2014/main" id="{0B47708F-DDDA-0943-AD82-28703EC9708D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7135861" y="2786749"/>
            <a:ext cx="4357634" cy="1464750"/>
          </a:xfrm>
          <a:prstGeom prst="rect">
            <a:avLst/>
          </a:prstGeom>
        </p:spPr>
        <p:txBody>
          <a:bodyPr/>
          <a:lstStyle>
            <a:lvl1pPr>
              <a:spcBef>
                <a:spcPts val="1200"/>
              </a:spcBef>
              <a:spcAft>
                <a:spcPts val="400"/>
              </a:spcAft>
              <a:buFontTx/>
              <a:buNone/>
              <a:defRPr sz="1800" b="1" i="0" spc="-20" baseline="0">
                <a:latin typeface="Montserrat SemiBold" pitchFamily="2" charset="77"/>
              </a:defRPr>
            </a:lvl1pPr>
            <a:lvl2pPr marL="9525" indent="0">
              <a:buFontTx/>
              <a:buNone/>
              <a:tabLst/>
              <a:defRPr sz="1600" b="0" i="0" spc="-20" baseline="0">
                <a:latin typeface="Montserrat" pitchFamily="2" charset="77"/>
              </a:defRPr>
            </a:lvl2pPr>
            <a:lvl3pPr marL="1320702" indent="0">
              <a:buFontTx/>
              <a:buNone/>
              <a:defRPr/>
            </a:lvl3pPr>
            <a:lvl4pPr marL="1777868" indent="0">
              <a:buFontTx/>
              <a:buNone/>
              <a:defRPr/>
            </a:lvl4pPr>
            <a:lvl5pPr marL="2293767" indent="0">
              <a:buFontTx/>
              <a:buNone/>
              <a:defRPr/>
            </a:lvl5pPr>
          </a:lstStyle>
          <a:p>
            <a:pPr lvl="0"/>
            <a:r>
              <a:rPr lang="fi-FI" noProof="0" dirty="0" err="1"/>
              <a:t>Click</a:t>
            </a:r>
            <a:r>
              <a:rPr lang="fi-FI" noProof="0" dirty="0"/>
              <a:t> to </a:t>
            </a:r>
            <a:r>
              <a:rPr lang="fi-FI" noProof="0" dirty="0" err="1"/>
              <a:t>edit</a:t>
            </a:r>
            <a:r>
              <a:rPr lang="fi-FI" noProof="0" dirty="0"/>
              <a:t> Master </a:t>
            </a:r>
            <a:r>
              <a:rPr lang="fi-FI" noProof="0" dirty="0" err="1"/>
              <a:t>text</a:t>
            </a:r>
            <a:r>
              <a:rPr lang="fi-FI" noProof="0" dirty="0"/>
              <a:t> </a:t>
            </a:r>
            <a:r>
              <a:rPr lang="fi-FI" noProof="0" dirty="0" err="1"/>
              <a:t>styles</a:t>
            </a:r>
            <a:endParaRPr lang="fi-FI" noProof="0" dirty="0"/>
          </a:p>
          <a:p>
            <a:pPr lvl="1"/>
            <a:r>
              <a:rPr lang="fi-FI" noProof="0" dirty="0"/>
              <a:t>Second </a:t>
            </a:r>
            <a:r>
              <a:rPr lang="fi-FI" noProof="0" dirty="0" err="1"/>
              <a:t>level</a:t>
            </a:r>
            <a:endParaRPr lang="fi-FI" noProof="0" dirty="0"/>
          </a:p>
        </p:txBody>
      </p:sp>
    </p:spTree>
    <p:extLst>
      <p:ext uri="{BB962C8B-B14F-4D97-AF65-F5344CB8AC3E}">
        <p14:creationId xmlns:p14="http://schemas.microsoft.com/office/powerpoint/2010/main" val="111986630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37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eruspoh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riangle 7">
            <a:extLst>
              <a:ext uri="{FF2B5EF4-FFF2-40B4-BE49-F238E27FC236}">
                <a16:creationId xmlns:a16="http://schemas.microsoft.com/office/drawing/2014/main" id="{B2058E25-092C-7A44-B632-C083B0F53BA5}"/>
              </a:ext>
            </a:extLst>
          </p:cNvPr>
          <p:cNvSpPr/>
          <p:nvPr userDrawn="1"/>
        </p:nvSpPr>
        <p:spPr>
          <a:xfrm>
            <a:off x="695325" y="6241211"/>
            <a:ext cx="715483" cy="616795"/>
          </a:xfrm>
          <a:prstGeom prst="triangle">
            <a:avLst/>
          </a:prstGeom>
          <a:solidFill>
            <a:srgbClr val="FFD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indent="0" algn="ctr">
              <a:buFontTx/>
              <a:buNone/>
            </a:pPr>
            <a:endParaRPr lang="en-FI" sz="1404"/>
          </a:p>
        </p:txBody>
      </p:sp>
      <p:sp>
        <p:nvSpPr>
          <p:cNvPr id="6" name="Triangle 5">
            <a:extLst>
              <a:ext uri="{FF2B5EF4-FFF2-40B4-BE49-F238E27FC236}">
                <a16:creationId xmlns:a16="http://schemas.microsoft.com/office/drawing/2014/main" id="{FAB8ECD6-A40E-8F4E-A2D1-7A05E0194A8D}"/>
              </a:ext>
            </a:extLst>
          </p:cNvPr>
          <p:cNvSpPr/>
          <p:nvPr userDrawn="1"/>
        </p:nvSpPr>
        <p:spPr>
          <a:xfrm rot="10800000">
            <a:off x="10160147" y="7"/>
            <a:ext cx="1336528" cy="1152179"/>
          </a:xfrm>
          <a:prstGeom prst="triangl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indent="0" algn="ctr">
              <a:buFontTx/>
              <a:buNone/>
            </a:pPr>
            <a:endParaRPr lang="en-FI" sz="1404"/>
          </a:p>
        </p:txBody>
      </p:sp>
      <p:sp>
        <p:nvSpPr>
          <p:cNvPr id="7" name="Triangle 6">
            <a:extLst>
              <a:ext uri="{FF2B5EF4-FFF2-40B4-BE49-F238E27FC236}">
                <a16:creationId xmlns:a16="http://schemas.microsoft.com/office/drawing/2014/main" id="{585630A8-D877-0848-8BC4-223C30245DB6}"/>
              </a:ext>
            </a:extLst>
          </p:cNvPr>
          <p:cNvSpPr/>
          <p:nvPr userDrawn="1"/>
        </p:nvSpPr>
        <p:spPr>
          <a:xfrm rot="10800000">
            <a:off x="8843869" y="0"/>
            <a:ext cx="1984545" cy="1710814"/>
          </a:xfrm>
          <a:prstGeom prst="triangl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indent="0" algn="ctr">
              <a:buFontTx/>
              <a:buNone/>
            </a:pPr>
            <a:endParaRPr lang="en-FI" sz="1404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DB62AA9-54FD-9048-BF30-FCB8D321D8E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95329" y="885871"/>
            <a:ext cx="7993063" cy="971549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3200" b="1" i="0" spc="-80" baseline="0">
                <a:latin typeface="Montserrat SemiBold" pitchFamily="2" charset="77"/>
              </a:defRPr>
            </a:lvl1pPr>
            <a:lvl2pPr marL="241283" indent="0">
              <a:buFontTx/>
              <a:buNone/>
              <a:defRPr b="1" i="0">
                <a:latin typeface="Montserrat SemiBold" pitchFamily="2" charset="77"/>
              </a:defRPr>
            </a:lvl2pPr>
            <a:lvl3pPr marL="1320702" indent="0">
              <a:buFontTx/>
              <a:buNone/>
              <a:defRPr b="1" i="0">
                <a:latin typeface="Montserrat SemiBold" pitchFamily="2" charset="77"/>
              </a:defRPr>
            </a:lvl3pPr>
            <a:lvl4pPr marL="1777868" indent="0">
              <a:buFontTx/>
              <a:buNone/>
              <a:defRPr b="1" i="0">
                <a:latin typeface="Montserrat SemiBold" pitchFamily="2" charset="77"/>
              </a:defRPr>
            </a:lvl4pPr>
            <a:lvl5pPr marL="2293767" indent="0">
              <a:buFontTx/>
              <a:buNone/>
              <a:defRPr b="1" i="0">
                <a:latin typeface="Montserrat SemiBold" pitchFamily="2" charset="77"/>
              </a:defRPr>
            </a:lvl5pPr>
          </a:lstStyle>
          <a:p>
            <a:pPr lvl="0"/>
            <a:r>
              <a:rPr lang="fi-FI" noProof="0" dirty="0" err="1"/>
              <a:t>Click</a:t>
            </a:r>
            <a:r>
              <a:rPr lang="fi-FI" noProof="0" dirty="0"/>
              <a:t> to </a:t>
            </a:r>
            <a:r>
              <a:rPr lang="fi-FI" noProof="0" dirty="0" err="1"/>
              <a:t>edit</a:t>
            </a:r>
            <a:r>
              <a:rPr lang="fi-FI" noProof="0" dirty="0"/>
              <a:t> Master </a:t>
            </a:r>
            <a:r>
              <a:rPr lang="fi-FI" noProof="0" dirty="0" err="1"/>
              <a:t>text</a:t>
            </a:r>
            <a:r>
              <a:rPr lang="fi-FI" noProof="0" dirty="0"/>
              <a:t> </a:t>
            </a:r>
            <a:r>
              <a:rPr lang="fi-FI" noProof="0" dirty="0" err="1"/>
              <a:t>styles</a:t>
            </a:r>
            <a:endParaRPr lang="fi-FI" noProof="0" dirty="0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5B9005DC-1964-BE4D-AE29-B6DB6AFFB92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275839" y="6286958"/>
            <a:ext cx="406400" cy="3359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800">
                <a:solidFill>
                  <a:srgbClr val="000000"/>
                </a:solidFill>
              </a:defRPr>
            </a:lvl1pPr>
          </a:lstStyle>
          <a:p>
            <a:fld id="{C9EC5ACF-1BEE-574E-A35B-E54A489811D4}" type="slidenum">
              <a:rPr lang="uk-UA" smtClean="0"/>
              <a:pPr/>
              <a:t>‹#›</a:t>
            </a:fld>
            <a:endParaRPr lang="uk-U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2823646-8B4B-4A48-A462-5FAE9F42586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96913" y="2060575"/>
            <a:ext cx="9464822" cy="4090988"/>
          </a:xfrm>
          <a:prstGeom prst="rect">
            <a:avLst/>
          </a:prstGeom>
        </p:spPr>
        <p:txBody>
          <a:bodyPr/>
          <a:lstStyle>
            <a:lvl1pPr marL="226997" indent="-217472">
              <a:spcBef>
                <a:spcPts val="800"/>
              </a:spcBef>
              <a:spcAft>
                <a:spcPts val="200"/>
              </a:spcAft>
              <a:buFont typeface="Arial" panose="020B0604020202020204" pitchFamily="34" charset="0"/>
              <a:buChar char="•"/>
              <a:tabLst/>
              <a:defRPr b="0" i="0" spc="-40" baseline="0">
                <a:latin typeface="Montserrat" pitchFamily="2" charset="77"/>
              </a:defRPr>
            </a:lvl1pPr>
            <a:lvl2pPr marL="444468" indent="-211123">
              <a:tabLst/>
              <a:defRPr b="0" i="0" spc="-40" baseline="0">
                <a:latin typeface="Montserrat" pitchFamily="2" charset="77"/>
              </a:defRPr>
            </a:lvl2pPr>
            <a:lvl3pPr marL="668290" indent="-184138">
              <a:tabLst/>
              <a:defRPr b="0" i="0" spc="-40" baseline="0">
                <a:latin typeface="Montserrat" pitchFamily="2" charset="77"/>
              </a:defRPr>
            </a:lvl3pPr>
            <a:lvl4pPr marL="934967" indent="-188901">
              <a:tabLst/>
              <a:defRPr b="0" i="0" spc="-40" baseline="0">
                <a:latin typeface="Montserrat" pitchFamily="2" charset="77"/>
              </a:defRPr>
            </a:lvl4pPr>
            <a:lvl5pPr marL="2293767" indent="0">
              <a:buNone/>
              <a:defRPr b="0" i="0">
                <a:latin typeface="Montserrat" pitchFamily="2" charset="77"/>
              </a:defRPr>
            </a:lvl5pPr>
          </a:lstStyle>
          <a:p>
            <a:pPr lvl="0"/>
            <a:r>
              <a:rPr lang="fi-FI" noProof="0" dirty="0" err="1"/>
              <a:t>Click</a:t>
            </a:r>
            <a:r>
              <a:rPr lang="fi-FI" noProof="0" dirty="0"/>
              <a:t> to </a:t>
            </a:r>
            <a:r>
              <a:rPr lang="fi-FI" noProof="0" dirty="0" err="1"/>
              <a:t>edit</a:t>
            </a:r>
            <a:r>
              <a:rPr lang="fi-FI" noProof="0" dirty="0"/>
              <a:t> Master </a:t>
            </a:r>
            <a:r>
              <a:rPr lang="fi-FI" noProof="0" dirty="0" err="1"/>
              <a:t>text</a:t>
            </a:r>
            <a:r>
              <a:rPr lang="fi-FI" noProof="0" dirty="0"/>
              <a:t> </a:t>
            </a:r>
            <a:r>
              <a:rPr lang="fi-FI" noProof="0" dirty="0" err="1"/>
              <a:t>styles</a:t>
            </a:r>
            <a:endParaRPr lang="fi-FI" noProof="0" dirty="0"/>
          </a:p>
          <a:p>
            <a:pPr lvl="1"/>
            <a:r>
              <a:rPr lang="fi-FI" noProof="0" dirty="0"/>
              <a:t>Second </a:t>
            </a:r>
            <a:r>
              <a:rPr lang="fi-FI" noProof="0" dirty="0" err="1"/>
              <a:t>level</a:t>
            </a:r>
            <a:endParaRPr lang="fi-FI" noProof="0" dirty="0"/>
          </a:p>
          <a:p>
            <a:pPr lvl="2"/>
            <a:r>
              <a:rPr lang="fi-FI" noProof="0" dirty="0"/>
              <a:t>Third </a:t>
            </a:r>
            <a:r>
              <a:rPr lang="fi-FI" noProof="0" dirty="0" err="1"/>
              <a:t>level</a:t>
            </a:r>
            <a:endParaRPr lang="fi-FI" noProof="0" dirty="0"/>
          </a:p>
          <a:p>
            <a:pPr lvl="3"/>
            <a:r>
              <a:rPr lang="fi-FI" noProof="0" dirty="0" err="1"/>
              <a:t>Fourth</a:t>
            </a:r>
            <a:r>
              <a:rPr lang="fi-FI" noProof="0" dirty="0"/>
              <a:t> </a:t>
            </a:r>
            <a:r>
              <a:rPr lang="fi-FI" noProof="0" dirty="0" err="1"/>
              <a:t>level</a:t>
            </a:r>
            <a:endParaRPr lang="fi-FI" noProof="0" dirty="0"/>
          </a:p>
        </p:txBody>
      </p:sp>
    </p:spTree>
    <p:extLst>
      <p:ext uri="{BB962C8B-B14F-4D97-AF65-F5344CB8AC3E}">
        <p14:creationId xmlns:p14="http://schemas.microsoft.com/office/powerpoint/2010/main" val="66897580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ninen tausta + lis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01C5728D-7945-A742-B9F9-C2F3A4749903}"/>
              </a:ext>
            </a:extLst>
          </p:cNvPr>
          <p:cNvSpPr/>
          <p:nvPr userDrawn="1"/>
        </p:nvSpPr>
        <p:spPr>
          <a:xfrm>
            <a:off x="8273" y="1"/>
            <a:ext cx="6303627" cy="6857999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FI" sz="2308"/>
          </a:p>
        </p:txBody>
      </p:sp>
      <p:sp>
        <p:nvSpPr>
          <p:cNvPr id="11" name="Triangle 10">
            <a:extLst>
              <a:ext uri="{FF2B5EF4-FFF2-40B4-BE49-F238E27FC236}">
                <a16:creationId xmlns:a16="http://schemas.microsoft.com/office/drawing/2014/main" id="{05A7A004-3D7F-F64C-AAA5-0BFBD54FE668}"/>
              </a:ext>
            </a:extLst>
          </p:cNvPr>
          <p:cNvSpPr/>
          <p:nvPr userDrawn="1"/>
        </p:nvSpPr>
        <p:spPr>
          <a:xfrm>
            <a:off x="695325" y="6241211"/>
            <a:ext cx="715483" cy="616795"/>
          </a:xfrm>
          <a:prstGeom prst="triangle">
            <a:avLst/>
          </a:prstGeom>
          <a:solidFill>
            <a:srgbClr val="FFD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 sz="1404"/>
          </a:p>
        </p:txBody>
      </p:sp>
      <p:sp>
        <p:nvSpPr>
          <p:cNvPr id="12" name="Triangle 11">
            <a:extLst>
              <a:ext uri="{FF2B5EF4-FFF2-40B4-BE49-F238E27FC236}">
                <a16:creationId xmlns:a16="http://schemas.microsoft.com/office/drawing/2014/main" id="{169BCBB4-5901-F14B-8CCC-4C4829348886}"/>
              </a:ext>
            </a:extLst>
          </p:cNvPr>
          <p:cNvSpPr/>
          <p:nvPr userDrawn="1"/>
        </p:nvSpPr>
        <p:spPr>
          <a:xfrm rot="10800000">
            <a:off x="6143436" y="-3525"/>
            <a:ext cx="711533" cy="613390"/>
          </a:xfrm>
          <a:prstGeom prst="triangl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indent="0" algn="ctr">
              <a:buFontTx/>
              <a:buNone/>
            </a:pPr>
            <a:endParaRPr lang="en-FI" sz="1404"/>
          </a:p>
        </p:txBody>
      </p:sp>
      <p:sp>
        <p:nvSpPr>
          <p:cNvPr id="13" name="Triangle 12">
            <a:extLst>
              <a:ext uri="{FF2B5EF4-FFF2-40B4-BE49-F238E27FC236}">
                <a16:creationId xmlns:a16="http://schemas.microsoft.com/office/drawing/2014/main" id="{3FEBBFCD-3B60-604F-B37A-AA413C0BD5C3}"/>
              </a:ext>
            </a:extLst>
          </p:cNvPr>
          <p:cNvSpPr/>
          <p:nvPr userDrawn="1"/>
        </p:nvSpPr>
        <p:spPr>
          <a:xfrm rot="10800000">
            <a:off x="5443755" y="-3525"/>
            <a:ext cx="1056520" cy="910793"/>
          </a:xfrm>
          <a:prstGeom prst="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indent="0" algn="ctr">
              <a:buFontTx/>
              <a:buNone/>
            </a:pPr>
            <a:endParaRPr lang="en-FI" sz="1404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DB62AA9-54FD-9048-BF30-FCB8D321D8E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95329" y="1096885"/>
            <a:ext cx="4320000" cy="1620000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3200" b="1" i="0" spc="-80" baseline="0">
                <a:solidFill>
                  <a:schemeClr val="bg1"/>
                </a:solidFill>
                <a:latin typeface="Montserrat SemiBold" pitchFamily="2" charset="77"/>
              </a:defRPr>
            </a:lvl1pPr>
            <a:lvl2pPr marL="241283" indent="0">
              <a:buFontTx/>
              <a:buNone/>
              <a:defRPr b="1" i="0">
                <a:latin typeface="Montserrat SemiBold" pitchFamily="2" charset="77"/>
              </a:defRPr>
            </a:lvl2pPr>
            <a:lvl3pPr marL="1320702" indent="0">
              <a:buFontTx/>
              <a:buNone/>
              <a:defRPr b="1" i="0">
                <a:latin typeface="Montserrat SemiBold" pitchFamily="2" charset="77"/>
              </a:defRPr>
            </a:lvl3pPr>
            <a:lvl4pPr marL="1777868" indent="0">
              <a:buFontTx/>
              <a:buNone/>
              <a:defRPr b="1" i="0">
                <a:latin typeface="Montserrat SemiBold" pitchFamily="2" charset="77"/>
              </a:defRPr>
            </a:lvl4pPr>
            <a:lvl5pPr marL="2293767" indent="0">
              <a:buFontTx/>
              <a:buNone/>
              <a:defRPr b="1" i="0">
                <a:latin typeface="Montserrat SemiBold" pitchFamily="2" charset="77"/>
              </a:defRPr>
            </a:lvl5pPr>
          </a:lstStyle>
          <a:p>
            <a:pPr lvl="0"/>
            <a:r>
              <a:rPr lang="fi-FI" noProof="0" dirty="0" err="1"/>
              <a:t>Click</a:t>
            </a:r>
            <a:r>
              <a:rPr lang="fi-FI" noProof="0" dirty="0"/>
              <a:t> to </a:t>
            </a:r>
            <a:r>
              <a:rPr lang="fi-FI" noProof="0" dirty="0" err="1"/>
              <a:t>edit</a:t>
            </a:r>
            <a:r>
              <a:rPr lang="fi-FI" noProof="0" dirty="0"/>
              <a:t> Master </a:t>
            </a:r>
            <a:r>
              <a:rPr lang="fi-FI" noProof="0" dirty="0" err="1"/>
              <a:t>text</a:t>
            </a:r>
            <a:r>
              <a:rPr lang="fi-FI" noProof="0" dirty="0"/>
              <a:t> </a:t>
            </a:r>
            <a:r>
              <a:rPr lang="fi-FI" noProof="0" dirty="0" err="1"/>
              <a:t>styles</a:t>
            </a:r>
            <a:endParaRPr lang="fi-FI" noProof="0" dirty="0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5B9005DC-1964-BE4D-AE29-B6DB6AFFB92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275839" y="6286958"/>
            <a:ext cx="406400" cy="3359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800">
                <a:solidFill>
                  <a:srgbClr val="000000"/>
                </a:solidFill>
              </a:defRPr>
            </a:lvl1pPr>
          </a:lstStyle>
          <a:p>
            <a:fld id="{C9EC5ACF-1BEE-574E-A35B-E54A489811D4}" type="slidenum">
              <a:rPr lang="uk-UA" smtClean="0"/>
              <a:pPr/>
              <a:t>‹#›</a:t>
            </a:fld>
            <a:endParaRPr lang="uk-U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2823646-8B4B-4A48-A462-5FAE9F42586D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96914" y="2885697"/>
            <a:ext cx="4318416" cy="320700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800"/>
              </a:spcBef>
              <a:spcAft>
                <a:spcPts val="200"/>
              </a:spcAft>
              <a:buFontTx/>
              <a:buNone/>
              <a:tabLst/>
              <a:defRPr sz="2000" b="0" i="0" spc="-40" baseline="0">
                <a:solidFill>
                  <a:schemeClr val="bg1"/>
                </a:solidFill>
                <a:latin typeface="Montserrat Medium" pitchFamily="2" charset="77"/>
              </a:defRPr>
            </a:lvl1pPr>
            <a:lvl2pPr marL="444468" indent="-211123">
              <a:buFontTx/>
              <a:buNone/>
              <a:tabLst/>
              <a:defRPr sz="2000" b="0" i="0" spc="-40" baseline="0">
                <a:latin typeface="Montserrat Medium" pitchFamily="2" charset="77"/>
              </a:defRPr>
            </a:lvl2pPr>
            <a:lvl3pPr marL="668290" indent="-184138">
              <a:buFontTx/>
              <a:buNone/>
              <a:tabLst/>
              <a:defRPr sz="2000" b="0" i="0" spc="-40" baseline="0">
                <a:latin typeface="Montserrat Medium" pitchFamily="2" charset="77"/>
              </a:defRPr>
            </a:lvl3pPr>
            <a:lvl4pPr marL="934967" indent="-188901">
              <a:buFontTx/>
              <a:buNone/>
              <a:tabLst/>
              <a:defRPr sz="2000" b="0" i="0" spc="-40" baseline="0">
                <a:latin typeface="Montserrat Medium" pitchFamily="2" charset="77"/>
              </a:defRPr>
            </a:lvl4pPr>
            <a:lvl5pPr marL="2293767" indent="0">
              <a:buNone/>
              <a:defRPr b="0" i="0">
                <a:latin typeface="Montserrat" pitchFamily="2" charset="77"/>
              </a:defRPr>
            </a:lvl5pPr>
          </a:lstStyle>
          <a:p>
            <a:pPr lvl="0"/>
            <a:r>
              <a:rPr lang="fi-FI" noProof="0" dirty="0" err="1"/>
              <a:t>Click</a:t>
            </a:r>
            <a:r>
              <a:rPr lang="fi-FI" noProof="0" dirty="0"/>
              <a:t> to </a:t>
            </a:r>
            <a:r>
              <a:rPr lang="fi-FI" noProof="0" dirty="0" err="1"/>
              <a:t>edit</a:t>
            </a:r>
            <a:r>
              <a:rPr lang="fi-FI" noProof="0" dirty="0"/>
              <a:t> Master </a:t>
            </a:r>
            <a:r>
              <a:rPr lang="fi-FI" noProof="0" dirty="0" err="1"/>
              <a:t>text</a:t>
            </a:r>
            <a:r>
              <a:rPr lang="fi-FI" noProof="0" dirty="0"/>
              <a:t> </a:t>
            </a:r>
            <a:r>
              <a:rPr lang="fi-FI" noProof="0" dirty="0" err="1"/>
              <a:t>styles</a:t>
            </a:r>
            <a:endParaRPr lang="fi-FI" noProof="0" dirty="0"/>
          </a:p>
        </p:txBody>
      </p:sp>
      <p:sp>
        <p:nvSpPr>
          <p:cNvPr id="14" name="Text Placeholder 10">
            <a:extLst>
              <a:ext uri="{FF2B5EF4-FFF2-40B4-BE49-F238E27FC236}">
                <a16:creationId xmlns:a16="http://schemas.microsoft.com/office/drawing/2014/main" id="{7B94F1CE-07F6-8C42-B48F-0185665174E6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7137449" y="4449795"/>
            <a:ext cx="4356045" cy="1464750"/>
          </a:xfrm>
          <a:prstGeom prst="rect">
            <a:avLst/>
          </a:prstGeom>
        </p:spPr>
        <p:txBody>
          <a:bodyPr/>
          <a:lstStyle>
            <a:lvl1pPr>
              <a:spcBef>
                <a:spcPts val="1200"/>
              </a:spcBef>
              <a:spcAft>
                <a:spcPts val="400"/>
              </a:spcAft>
              <a:buFontTx/>
              <a:buNone/>
              <a:defRPr sz="1800" b="1" i="0" spc="-20" baseline="0">
                <a:latin typeface="Montserrat SemiBold" pitchFamily="2" charset="77"/>
              </a:defRPr>
            </a:lvl1pPr>
            <a:lvl2pPr marL="9525" indent="0">
              <a:buFontTx/>
              <a:buNone/>
              <a:tabLst/>
              <a:defRPr sz="1600" b="0" i="0" spc="-20" baseline="0">
                <a:latin typeface="Montserrat" pitchFamily="2" charset="77"/>
              </a:defRPr>
            </a:lvl2pPr>
            <a:lvl3pPr marL="1320702" indent="0">
              <a:buFontTx/>
              <a:buNone/>
              <a:defRPr/>
            </a:lvl3pPr>
            <a:lvl4pPr marL="1777868" indent="0">
              <a:buFontTx/>
              <a:buNone/>
              <a:defRPr/>
            </a:lvl4pPr>
            <a:lvl5pPr marL="2293767" indent="0">
              <a:buFontTx/>
              <a:buNone/>
              <a:defRPr/>
            </a:lvl5pPr>
          </a:lstStyle>
          <a:p>
            <a:pPr lvl="0"/>
            <a:r>
              <a:rPr lang="fi-FI" noProof="0" dirty="0" err="1"/>
              <a:t>Click</a:t>
            </a:r>
            <a:r>
              <a:rPr lang="fi-FI" noProof="0" dirty="0"/>
              <a:t> to </a:t>
            </a:r>
            <a:r>
              <a:rPr lang="fi-FI" noProof="0" dirty="0" err="1"/>
              <a:t>edit</a:t>
            </a:r>
            <a:r>
              <a:rPr lang="fi-FI" noProof="0" dirty="0"/>
              <a:t> Master </a:t>
            </a:r>
            <a:r>
              <a:rPr lang="fi-FI" noProof="0" dirty="0" err="1"/>
              <a:t>text</a:t>
            </a:r>
            <a:r>
              <a:rPr lang="fi-FI" noProof="0" dirty="0"/>
              <a:t> </a:t>
            </a:r>
            <a:r>
              <a:rPr lang="fi-FI" noProof="0" dirty="0" err="1"/>
              <a:t>styles</a:t>
            </a:r>
            <a:endParaRPr lang="fi-FI" noProof="0" dirty="0"/>
          </a:p>
          <a:p>
            <a:pPr lvl="1"/>
            <a:r>
              <a:rPr lang="fi-FI" noProof="0" dirty="0"/>
              <a:t>Second </a:t>
            </a:r>
            <a:r>
              <a:rPr lang="fi-FI" noProof="0" dirty="0" err="1"/>
              <a:t>level</a:t>
            </a:r>
            <a:endParaRPr lang="fi-FI" noProof="0" dirty="0"/>
          </a:p>
        </p:txBody>
      </p:sp>
      <p:sp>
        <p:nvSpPr>
          <p:cNvPr id="15" name="Text Placeholder 10">
            <a:extLst>
              <a:ext uri="{FF2B5EF4-FFF2-40B4-BE49-F238E27FC236}">
                <a16:creationId xmlns:a16="http://schemas.microsoft.com/office/drawing/2014/main" id="{310EAE83-6241-B74D-AF7A-1830CF497ED7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7139038" y="1096885"/>
            <a:ext cx="4357634" cy="1464750"/>
          </a:xfrm>
          <a:prstGeom prst="rect">
            <a:avLst/>
          </a:prstGeom>
        </p:spPr>
        <p:txBody>
          <a:bodyPr/>
          <a:lstStyle>
            <a:lvl1pPr>
              <a:spcBef>
                <a:spcPts val="1200"/>
              </a:spcBef>
              <a:spcAft>
                <a:spcPts val="400"/>
              </a:spcAft>
              <a:buFontTx/>
              <a:buNone/>
              <a:defRPr sz="1800" b="1" i="0" spc="-20" baseline="0">
                <a:latin typeface="Montserrat SemiBold" pitchFamily="2" charset="77"/>
              </a:defRPr>
            </a:lvl1pPr>
            <a:lvl2pPr marL="9525" indent="0">
              <a:buFontTx/>
              <a:buNone/>
              <a:tabLst/>
              <a:defRPr sz="1600" b="0" i="0" spc="-20" baseline="0">
                <a:latin typeface="Montserrat" pitchFamily="2" charset="77"/>
              </a:defRPr>
            </a:lvl2pPr>
            <a:lvl3pPr marL="1320702" indent="0">
              <a:buFontTx/>
              <a:buNone/>
              <a:defRPr/>
            </a:lvl3pPr>
            <a:lvl4pPr marL="1777868" indent="0">
              <a:buFontTx/>
              <a:buNone/>
              <a:defRPr/>
            </a:lvl4pPr>
            <a:lvl5pPr marL="2293767" indent="0">
              <a:buFontTx/>
              <a:buNone/>
              <a:defRPr/>
            </a:lvl5pPr>
          </a:lstStyle>
          <a:p>
            <a:pPr lvl="0"/>
            <a:r>
              <a:rPr lang="fi-FI" noProof="0" dirty="0" err="1"/>
              <a:t>Click</a:t>
            </a:r>
            <a:r>
              <a:rPr lang="fi-FI" noProof="0" dirty="0"/>
              <a:t> to </a:t>
            </a:r>
            <a:r>
              <a:rPr lang="fi-FI" noProof="0" dirty="0" err="1"/>
              <a:t>edit</a:t>
            </a:r>
            <a:r>
              <a:rPr lang="fi-FI" noProof="0" dirty="0"/>
              <a:t> Master </a:t>
            </a:r>
            <a:r>
              <a:rPr lang="fi-FI" noProof="0" dirty="0" err="1"/>
              <a:t>text</a:t>
            </a:r>
            <a:r>
              <a:rPr lang="fi-FI" noProof="0" dirty="0"/>
              <a:t> </a:t>
            </a:r>
            <a:r>
              <a:rPr lang="fi-FI" noProof="0" dirty="0" err="1"/>
              <a:t>styles</a:t>
            </a:r>
            <a:endParaRPr lang="fi-FI" noProof="0" dirty="0"/>
          </a:p>
          <a:p>
            <a:pPr lvl="1"/>
            <a:r>
              <a:rPr lang="fi-FI" noProof="0" dirty="0"/>
              <a:t>Second </a:t>
            </a:r>
            <a:r>
              <a:rPr lang="fi-FI" noProof="0" dirty="0" err="1"/>
              <a:t>level</a:t>
            </a:r>
            <a:endParaRPr lang="fi-FI" noProof="0" dirty="0"/>
          </a:p>
        </p:txBody>
      </p:sp>
      <p:sp>
        <p:nvSpPr>
          <p:cNvPr id="17" name="Text Placeholder 10">
            <a:extLst>
              <a:ext uri="{FF2B5EF4-FFF2-40B4-BE49-F238E27FC236}">
                <a16:creationId xmlns:a16="http://schemas.microsoft.com/office/drawing/2014/main" id="{9CB647D8-9DF2-B047-B8AB-BF2102647B2B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7135861" y="2786749"/>
            <a:ext cx="4357634" cy="1464750"/>
          </a:xfrm>
          <a:prstGeom prst="rect">
            <a:avLst/>
          </a:prstGeom>
        </p:spPr>
        <p:txBody>
          <a:bodyPr/>
          <a:lstStyle>
            <a:lvl1pPr>
              <a:spcBef>
                <a:spcPts val="1200"/>
              </a:spcBef>
              <a:spcAft>
                <a:spcPts val="400"/>
              </a:spcAft>
              <a:buFontTx/>
              <a:buNone/>
              <a:defRPr sz="1800" b="1" i="0" spc="-20" baseline="0">
                <a:latin typeface="Montserrat SemiBold" pitchFamily="2" charset="77"/>
              </a:defRPr>
            </a:lvl1pPr>
            <a:lvl2pPr marL="9525" indent="0">
              <a:buFontTx/>
              <a:buNone/>
              <a:tabLst/>
              <a:defRPr sz="1600" b="0" i="0" spc="-20" baseline="0">
                <a:latin typeface="Montserrat" pitchFamily="2" charset="77"/>
              </a:defRPr>
            </a:lvl2pPr>
            <a:lvl3pPr marL="1320702" indent="0">
              <a:buFontTx/>
              <a:buNone/>
              <a:defRPr/>
            </a:lvl3pPr>
            <a:lvl4pPr marL="1777868" indent="0">
              <a:buFontTx/>
              <a:buNone/>
              <a:defRPr/>
            </a:lvl4pPr>
            <a:lvl5pPr marL="2293767" indent="0">
              <a:buFontTx/>
              <a:buNone/>
              <a:defRPr/>
            </a:lvl5pPr>
          </a:lstStyle>
          <a:p>
            <a:pPr lvl="0"/>
            <a:r>
              <a:rPr lang="fi-FI" noProof="0" dirty="0" err="1"/>
              <a:t>Click</a:t>
            </a:r>
            <a:r>
              <a:rPr lang="fi-FI" noProof="0" dirty="0"/>
              <a:t> to </a:t>
            </a:r>
            <a:r>
              <a:rPr lang="fi-FI" noProof="0" dirty="0" err="1"/>
              <a:t>edit</a:t>
            </a:r>
            <a:r>
              <a:rPr lang="fi-FI" noProof="0" dirty="0"/>
              <a:t> Master </a:t>
            </a:r>
            <a:r>
              <a:rPr lang="fi-FI" noProof="0" dirty="0" err="1"/>
              <a:t>text</a:t>
            </a:r>
            <a:r>
              <a:rPr lang="fi-FI" noProof="0" dirty="0"/>
              <a:t> </a:t>
            </a:r>
            <a:r>
              <a:rPr lang="fi-FI" noProof="0" dirty="0" err="1"/>
              <a:t>styles</a:t>
            </a:r>
            <a:endParaRPr lang="fi-FI" noProof="0" dirty="0"/>
          </a:p>
          <a:p>
            <a:pPr lvl="1"/>
            <a:r>
              <a:rPr lang="fi-FI" noProof="0" dirty="0"/>
              <a:t>Second </a:t>
            </a:r>
            <a:r>
              <a:rPr lang="fi-FI" noProof="0" dirty="0" err="1"/>
              <a:t>level</a:t>
            </a:r>
            <a:endParaRPr lang="fi-FI" noProof="0" dirty="0"/>
          </a:p>
        </p:txBody>
      </p:sp>
    </p:spTree>
    <p:extLst>
      <p:ext uri="{BB962C8B-B14F-4D97-AF65-F5344CB8AC3E}">
        <p14:creationId xmlns:p14="http://schemas.microsoft.com/office/powerpoint/2010/main" val="25413652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37" userDrawn="1">
          <p15:clr>
            <a:srgbClr val="FBAE40"/>
          </p15:clr>
        </p15:guide>
      </p15:sldGuideLst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uistilappu harmaa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olded Corner 9">
            <a:extLst>
              <a:ext uri="{FF2B5EF4-FFF2-40B4-BE49-F238E27FC236}">
                <a16:creationId xmlns:a16="http://schemas.microsoft.com/office/drawing/2014/main" id="{C3EB79A5-4FBB-8841-9265-468B337A0B28}"/>
              </a:ext>
            </a:extLst>
          </p:cNvPr>
          <p:cNvSpPr/>
          <p:nvPr userDrawn="1"/>
        </p:nvSpPr>
        <p:spPr>
          <a:xfrm>
            <a:off x="695327" y="274638"/>
            <a:ext cx="7064012" cy="5876926"/>
          </a:xfrm>
          <a:prstGeom prst="foldedCorner">
            <a:avLst/>
          </a:prstGeom>
          <a:solidFill>
            <a:schemeClr val="tx2">
              <a:lumMod val="65000"/>
              <a:lumOff val="35000"/>
            </a:schemeClr>
          </a:solidFill>
          <a:ln w="9525" cap="flat" cmpd="sng" algn="ctr">
            <a:solidFill>
              <a:schemeClr val="accent5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5"/>
          </a:fontRef>
        </p:style>
        <p:txBody>
          <a:bodyPr rtlCol="0" anchor="ctr"/>
          <a:lstStyle/>
          <a:p>
            <a:pPr algn="ctr"/>
            <a:endParaRPr lang="fi-FI" sz="2308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70EC5FBD-37E1-EF4A-98A6-B41BE1DDEEE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95745" y="1047577"/>
            <a:ext cx="3127184" cy="5213573"/>
          </a:xfrm>
          <a:prstGeom prst="rect">
            <a:avLst/>
          </a:prstGeom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DB62AA9-54FD-9048-BF30-FCB8D321D8E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477165" y="1089024"/>
            <a:ext cx="4489620" cy="1685928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3200" b="1" i="0" spc="-80" baseline="0">
                <a:solidFill>
                  <a:schemeClr val="bg1"/>
                </a:solidFill>
                <a:latin typeface="Montserrat SemiBold" pitchFamily="2" charset="77"/>
              </a:defRPr>
            </a:lvl1pPr>
            <a:lvl2pPr marL="241283" indent="0">
              <a:buFontTx/>
              <a:buNone/>
              <a:defRPr b="1" i="0">
                <a:latin typeface="Montserrat SemiBold" pitchFamily="2" charset="77"/>
              </a:defRPr>
            </a:lvl2pPr>
            <a:lvl3pPr marL="1320702" indent="0">
              <a:buFontTx/>
              <a:buNone/>
              <a:defRPr b="1" i="0">
                <a:latin typeface="Montserrat SemiBold" pitchFamily="2" charset="77"/>
              </a:defRPr>
            </a:lvl3pPr>
            <a:lvl4pPr marL="1777868" indent="0">
              <a:buFontTx/>
              <a:buNone/>
              <a:defRPr b="1" i="0">
                <a:latin typeface="Montserrat SemiBold" pitchFamily="2" charset="77"/>
              </a:defRPr>
            </a:lvl4pPr>
            <a:lvl5pPr marL="2293767" indent="0">
              <a:buFontTx/>
              <a:buNone/>
              <a:defRPr b="1" i="0">
                <a:latin typeface="Montserrat SemiBold" pitchFamily="2" charset="77"/>
              </a:defRPr>
            </a:lvl5pPr>
          </a:lstStyle>
          <a:p>
            <a:pPr lvl="0"/>
            <a:r>
              <a:rPr lang="fi-FI" noProof="0" dirty="0" err="1"/>
              <a:t>Click</a:t>
            </a:r>
            <a:r>
              <a:rPr lang="fi-FI" noProof="0" dirty="0"/>
              <a:t> to </a:t>
            </a:r>
            <a:r>
              <a:rPr lang="fi-FI" noProof="0" dirty="0" err="1"/>
              <a:t>edit</a:t>
            </a:r>
            <a:r>
              <a:rPr lang="fi-FI" noProof="0" dirty="0"/>
              <a:t> Master </a:t>
            </a:r>
            <a:r>
              <a:rPr lang="fi-FI" noProof="0" dirty="0" err="1"/>
              <a:t>text</a:t>
            </a:r>
            <a:r>
              <a:rPr lang="fi-FI" noProof="0" dirty="0"/>
              <a:t> </a:t>
            </a:r>
            <a:r>
              <a:rPr lang="fi-FI" noProof="0" dirty="0" err="1"/>
              <a:t>styles</a:t>
            </a:r>
            <a:endParaRPr lang="fi-FI" noProof="0" dirty="0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5B9005DC-1964-BE4D-AE29-B6DB6AFFB92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275839" y="6286958"/>
            <a:ext cx="406400" cy="3359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800">
                <a:solidFill>
                  <a:srgbClr val="000000"/>
                </a:solidFill>
              </a:defRPr>
            </a:lvl1pPr>
          </a:lstStyle>
          <a:p>
            <a:fld id="{C9EC5ACF-1BEE-574E-A35B-E54A489811D4}" type="slidenum">
              <a:rPr lang="uk-UA" smtClean="0"/>
              <a:pPr/>
              <a:t>‹#›</a:t>
            </a:fld>
            <a:endParaRPr lang="uk-U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2823646-8B4B-4A48-A462-5FAE9F42586D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477165" y="3015162"/>
            <a:ext cx="4292103" cy="2772682"/>
          </a:xfrm>
          <a:prstGeom prst="rect">
            <a:avLst/>
          </a:prstGeom>
        </p:spPr>
        <p:txBody>
          <a:bodyPr/>
          <a:lstStyle>
            <a:lvl1pPr marL="226997" indent="-217472">
              <a:spcBef>
                <a:spcPts val="800"/>
              </a:spcBef>
              <a:spcAft>
                <a:spcPts val="200"/>
              </a:spcAft>
              <a:buClr>
                <a:schemeClr val="bg1"/>
              </a:buClr>
              <a:buFont typeface="Arial" panose="020B0604020202020204" pitchFamily="34" charset="0"/>
              <a:buChar char="•"/>
              <a:tabLst/>
              <a:defRPr b="0" i="0" spc="-40" baseline="0">
                <a:solidFill>
                  <a:schemeClr val="bg1"/>
                </a:solidFill>
                <a:latin typeface="Montserrat Medium" pitchFamily="2" charset="77"/>
              </a:defRPr>
            </a:lvl1pPr>
            <a:lvl2pPr marL="444468" indent="-211123">
              <a:buClr>
                <a:schemeClr val="bg1"/>
              </a:buClr>
              <a:tabLst/>
              <a:defRPr b="0" i="0" spc="-40" baseline="0">
                <a:solidFill>
                  <a:schemeClr val="bg1"/>
                </a:solidFill>
                <a:latin typeface="Montserrat" pitchFamily="2" charset="77"/>
              </a:defRPr>
            </a:lvl2pPr>
            <a:lvl3pPr marL="668290" indent="-184138">
              <a:buClr>
                <a:schemeClr val="bg1"/>
              </a:buClr>
              <a:tabLst/>
              <a:defRPr b="0" i="0" spc="-40" baseline="0">
                <a:solidFill>
                  <a:schemeClr val="bg1"/>
                </a:solidFill>
                <a:latin typeface="Montserrat" pitchFamily="2" charset="77"/>
              </a:defRPr>
            </a:lvl3pPr>
            <a:lvl4pPr marL="934967" indent="-188901">
              <a:buClr>
                <a:schemeClr val="bg1"/>
              </a:buClr>
              <a:tabLst/>
              <a:defRPr b="0" i="0" spc="-40" baseline="0">
                <a:solidFill>
                  <a:schemeClr val="bg1"/>
                </a:solidFill>
                <a:latin typeface="Montserrat" pitchFamily="2" charset="77"/>
              </a:defRPr>
            </a:lvl4pPr>
            <a:lvl5pPr marL="2293767" indent="0">
              <a:buNone/>
              <a:defRPr b="0" i="0">
                <a:latin typeface="Montserrat" pitchFamily="2" charset="77"/>
              </a:defRPr>
            </a:lvl5pPr>
          </a:lstStyle>
          <a:p>
            <a:pPr lvl="0"/>
            <a:r>
              <a:rPr lang="fi-FI" noProof="0" dirty="0" err="1"/>
              <a:t>Click</a:t>
            </a:r>
            <a:r>
              <a:rPr lang="fi-FI" noProof="0" dirty="0"/>
              <a:t> to </a:t>
            </a:r>
            <a:r>
              <a:rPr lang="fi-FI" noProof="0" dirty="0" err="1"/>
              <a:t>edit</a:t>
            </a:r>
            <a:r>
              <a:rPr lang="fi-FI" noProof="0" dirty="0"/>
              <a:t> Master </a:t>
            </a:r>
            <a:r>
              <a:rPr lang="fi-FI" noProof="0" dirty="0" err="1"/>
              <a:t>text</a:t>
            </a:r>
            <a:r>
              <a:rPr lang="fi-FI" noProof="0" dirty="0"/>
              <a:t> </a:t>
            </a:r>
            <a:r>
              <a:rPr lang="fi-FI" noProof="0" dirty="0" err="1"/>
              <a:t>styles</a:t>
            </a:r>
            <a:endParaRPr lang="fi-FI" noProof="0" dirty="0"/>
          </a:p>
          <a:p>
            <a:pPr lvl="1"/>
            <a:r>
              <a:rPr lang="fi-FI" noProof="0" dirty="0"/>
              <a:t>Second </a:t>
            </a:r>
            <a:r>
              <a:rPr lang="fi-FI" noProof="0" dirty="0" err="1"/>
              <a:t>level</a:t>
            </a:r>
            <a:endParaRPr lang="fi-FI" noProof="0" dirty="0"/>
          </a:p>
          <a:p>
            <a:pPr lvl="2"/>
            <a:r>
              <a:rPr lang="fi-FI" noProof="0" dirty="0"/>
              <a:t>Third </a:t>
            </a:r>
            <a:r>
              <a:rPr lang="fi-FI" noProof="0" dirty="0" err="1"/>
              <a:t>level</a:t>
            </a:r>
            <a:endParaRPr lang="fi-FI" noProof="0" dirty="0"/>
          </a:p>
          <a:p>
            <a:pPr lvl="3"/>
            <a:r>
              <a:rPr lang="fi-FI" noProof="0" dirty="0" err="1"/>
              <a:t>Fourth</a:t>
            </a:r>
            <a:r>
              <a:rPr lang="fi-FI" noProof="0" dirty="0"/>
              <a:t> </a:t>
            </a:r>
            <a:r>
              <a:rPr lang="fi-FI" noProof="0" dirty="0" err="1"/>
              <a:t>level</a:t>
            </a:r>
            <a:endParaRPr lang="fi-FI" noProof="0" dirty="0"/>
          </a:p>
        </p:txBody>
      </p:sp>
    </p:spTree>
    <p:extLst>
      <p:ext uri="{BB962C8B-B14F-4D97-AF65-F5344CB8AC3E}">
        <p14:creationId xmlns:p14="http://schemas.microsoft.com/office/powerpoint/2010/main" val="7532243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</p15:sldGuideLst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uistilappu punain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olded Corner 9">
            <a:extLst>
              <a:ext uri="{FF2B5EF4-FFF2-40B4-BE49-F238E27FC236}">
                <a16:creationId xmlns:a16="http://schemas.microsoft.com/office/drawing/2014/main" id="{C3EB79A5-4FBB-8841-9265-468B337A0B28}"/>
              </a:ext>
            </a:extLst>
          </p:cNvPr>
          <p:cNvSpPr/>
          <p:nvPr userDrawn="1"/>
        </p:nvSpPr>
        <p:spPr>
          <a:xfrm>
            <a:off x="695327" y="274638"/>
            <a:ext cx="7064012" cy="5876926"/>
          </a:xfrm>
          <a:prstGeom prst="foldedCorner">
            <a:avLst/>
          </a:prstGeom>
          <a:solidFill>
            <a:schemeClr val="accent5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5"/>
          </a:fontRef>
        </p:style>
        <p:txBody>
          <a:bodyPr rtlCol="0" anchor="ctr"/>
          <a:lstStyle/>
          <a:p>
            <a:pPr algn="ctr"/>
            <a:endParaRPr lang="fi-FI" sz="2308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DB62AA9-54FD-9048-BF30-FCB8D321D8E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477165" y="1089024"/>
            <a:ext cx="4489620" cy="1685928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3200" b="1" i="0" spc="-80" baseline="0">
                <a:solidFill>
                  <a:schemeClr val="bg1"/>
                </a:solidFill>
                <a:latin typeface="Montserrat SemiBold" pitchFamily="2" charset="77"/>
              </a:defRPr>
            </a:lvl1pPr>
            <a:lvl2pPr marL="241283" indent="0">
              <a:buFontTx/>
              <a:buNone/>
              <a:defRPr b="1" i="0">
                <a:latin typeface="Montserrat SemiBold" pitchFamily="2" charset="77"/>
              </a:defRPr>
            </a:lvl2pPr>
            <a:lvl3pPr marL="1320702" indent="0">
              <a:buFontTx/>
              <a:buNone/>
              <a:defRPr b="1" i="0">
                <a:latin typeface="Montserrat SemiBold" pitchFamily="2" charset="77"/>
              </a:defRPr>
            </a:lvl3pPr>
            <a:lvl4pPr marL="1777868" indent="0">
              <a:buFontTx/>
              <a:buNone/>
              <a:defRPr b="1" i="0">
                <a:latin typeface="Montserrat SemiBold" pitchFamily="2" charset="77"/>
              </a:defRPr>
            </a:lvl4pPr>
            <a:lvl5pPr marL="2293767" indent="0">
              <a:buFontTx/>
              <a:buNone/>
              <a:defRPr b="1" i="0">
                <a:latin typeface="Montserrat SemiBold" pitchFamily="2" charset="77"/>
              </a:defRPr>
            </a:lvl5pPr>
          </a:lstStyle>
          <a:p>
            <a:pPr lvl="0"/>
            <a:r>
              <a:rPr lang="fi-FI" noProof="0" dirty="0" err="1"/>
              <a:t>Click</a:t>
            </a:r>
            <a:r>
              <a:rPr lang="fi-FI" noProof="0" dirty="0"/>
              <a:t> to </a:t>
            </a:r>
            <a:r>
              <a:rPr lang="fi-FI" noProof="0" dirty="0" err="1"/>
              <a:t>edit</a:t>
            </a:r>
            <a:r>
              <a:rPr lang="fi-FI" noProof="0" dirty="0"/>
              <a:t> Master </a:t>
            </a:r>
            <a:r>
              <a:rPr lang="fi-FI" noProof="0" dirty="0" err="1"/>
              <a:t>text</a:t>
            </a:r>
            <a:r>
              <a:rPr lang="fi-FI" noProof="0" dirty="0"/>
              <a:t> </a:t>
            </a:r>
            <a:r>
              <a:rPr lang="fi-FI" noProof="0" dirty="0" err="1"/>
              <a:t>styles</a:t>
            </a:r>
            <a:endParaRPr lang="fi-FI" noProof="0" dirty="0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5B9005DC-1964-BE4D-AE29-B6DB6AFFB92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275839" y="6286958"/>
            <a:ext cx="406400" cy="3359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800">
                <a:solidFill>
                  <a:srgbClr val="000000"/>
                </a:solidFill>
              </a:defRPr>
            </a:lvl1pPr>
          </a:lstStyle>
          <a:p>
            <a:fld id="{C9EC5ACF-1BEE-574E-A35B-E54A489811D4}" type="slidenum">
              <a:rPr lang="uk-UA" smtClean="0"/>
              <a:pPr/>
              <a:t>‹#›</a:t>
            </a:fld>
            <a:endParaRPr lang="uk-U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2823646-8B4B-4A48-A462-5FAE9F42586D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477165" y="3015162"/>
            <a:ext cx="4292103" cy="2772682"/>
          </a:xfrm>
          <a:prstGeom prst="rect">
            <a:avLst/>
          </a:prstGeom>
        </p:spPr>
        <p:txBody>
          <a:bodyPr/>
          <a:lstStyle>
            <a:lvl1pPr marL="226997" indent="-217472">
              <a:spcBef>
                <a:spcPts val="800"/>
              </a:spcBef>
              <a:spcAft>
                <a:spcPts val="200"/>
              </a:spcAft>
              <a:buClr>
                <a:schemeClr val="bg1"/>
              </a:buClr>
              <a:buFont typeface="Arial" panose="020B0604020202020204" pitchFamily="34" charset="0"/>
              <a:buChar char="•"/>
              <a:tabLst/>
              <a:defRPr b="0" i="0" spc="-40" baseline="0">
                <a:solidFill>
                  <a:schemeClr val="bg1"/>
                </a:solidFill>
                <a:latin typeface="Montserrat Medium" pitchFamily="2" charset="77"/>
              </a:defRPr>
            </a:lvl1pPr>
            <a:lvl2pPr marL="444468" indent="-211123">
              <a:buClr>
                <a:schemeClr val="bg1"/>
              </a:buClr>
              <a:tabLst/>
              <a:defRPr b="0" i="0" spc="-40" baseline="0">
                <a:solidFill>
                  <a:schemeClr val="bg1"/>
                </a:solidFill>
                <a:latin typeface="Montserrat" pitchFamily="2" charset="77"/>
              </a:defRPr>
            </a:lvl2pPr>
            <a:lvl3pPr marL="668290" indent="-184138">
              <a:buClr>
                <a:schemeClr val="bg1"/>
              </a:buClr>
              <a:tabLst/>
              <a:defRPr b="0" i="0" spc="-40" baseline="0">
                <a:solidFill>
                  <a:schemeClr val="bg1"/>
                </a:solidFill>
                <a:latin typeface="Montserrat" pitchFamily="2" charset="77"/>
              </a:defRPr>
            </a:lvl3pPr>
            <a:lvl4pPr marL="934967" indent="-188901">
              <a:buClr>
                <a:schemeClr val="bg1"/>
              </a:buClr>
              <a:tabLst/>
              <a:defRPr b="0" i="0" spc="-40" baseline="0">
                <a:solidFill>
                  <a:schemeClr val="bg1"/>
                </a:solidFill>
                <a:latin typeface="Montserrat" pitchFamily="2" charset="77"/>
              </a:defRPr>
            </a:lvl4pPr>
            <a:lvl5pPr marL="2293767" indent="0">
              <a:buNone/>
              <a:defRPr b="0" i="0">
                <a:latin typeface="Montserrat" pitchFamily="2" charset="77"/>
              </a:defRPr>
            </a:lvl5pPr>
          </a:lstStyle>
          <a:p>
            <a:pPr lvl="0"/>
            <a:r>
              <a:rPr lang="fi-FI" noProof="0" dirty="0" err="1"/>
              <a:t>Click</a:t>
            </a:r>
            <a:r>
              <a:rPr lang="fi-FI" noProof="0" dirty="0"/>
              <a:t> to </a:t>
            </a:r>
            <a:r>
              <a:rPr lang="fi-FI" noProof="0" dirty="0" err="1"/>
              <a:t>edit</a:t>
            </a:r>
            <a:r>
              <a:rPr lang="fi-FI" noProof="0" dirty="0"/>
              <a:t> Master </a:t>
            </a:r>
            <a:r>
              <a:rPr lang="fi-FI" noProof="0" dirty="0" err="1"/>
              <a:t>text</a:t>
            </a:r>
            <a:r>
              <a:rPr lang="fi-FI" noProof="0" dirty="0"/>
              <a:t> </a:t>
            </a:r>
            <a:r>
              <a:rPr lang="fi-FI" noProof="0" dirty="0" err="1"/>
              <a:t>styles</a:t>
            </a:r>
            <a:endParaRPr lang="fi-FI" noProof="0" dirty="0"/>
          </a:p>
          <a:p>
            <a:pPr lvl="1"/>
            <a:r>
              <a:rPr lang="fi-FI" noProof="0" dirty="0"/>
              <a:t>Second </a:t>
            </a:r>
            <a:r>
              <a:rPr lang="fi-FI" noProof="0" dirty="0" err="1"/>
              <a:t>level</a:t>
            </a:r>
            <a:endParaRPr lang="fi-FI" noProof="0" dirty="0"/>
          </a:p>
          <a:p>
            <a:pPr lvl="2"/>
            <a:r>
              <a:rPr lang="fi-FI" noProof="0" dirty="0"/>
              <a:t>Third </a:t>
            </a:r>
            <a:r>
              <a:rPr lang="fi-FI" noProof="0" dirty="0" err="1"/>
              <a:t>level</a:t>
            </a:r>
            <a:endParaRPr lang="fi-FI" noProof="0" dirty="0"/>
          </a:p>
          <a:p>
            <a:pPr lvl="3"/>
            <a:r>
              <a:rPr lang="fi-FI" noProof="0" dirty="0" err="1"/>
              <a:t>Fourth</a:t>
            </a:r>
            <a:r>
              <a:rPr lang="fi-FI" noProof="0" dirty="0"/>
              <a:t> </a:t>
            </a:r>
            <a:r>
              <a:rPr lang="fi-FI" noProof="0" dirty="0" err="1"/>
              <a:t>level</a:t>
            </a:r>
            <a:endParaRPr lang="fi-FI" noProof="0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B9818C1-2D7F-3E4E-97AA-5A9183B6B1D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64545" y="802708"/>
            <a:ext cx="2179952" cy="54958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048151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</p15:sldGuideLst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uistilappu pinkk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olded Corner 9">
            <a:extLst>
              <a:ext uri="{FF2B5EF4-FFF2-40B4-BE49-F238E27FC236}">
                <a16:creationId xmlns:a16="http://schemas.microsoft.com/office/drawing/2014/main" id="{C3EB79A5-4FBB-8841-9265-468B337A0B28}"/>
              </a:ext>
            </a:extLst>
          </p:cNvPr>
          <p:cNvSpPr/>
          <p:nvPr userDrawn="1"/>
        </p:nvSpPr>
        <p:spPr>
          <a:xfrm>
            <a:off x="695327" y="274638"/>
            <a:ext cx="7064012" cy="5876926"/>
          </a:xfrm>
          <a:prstGeom prst="foldedCorner">
            <a:avLst/>
          </a:prstGeom>
          <a:solidFill>
            <a:schemeClr val="accent3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5"/>
          </a:fontRef>
        </p:style>
        <p:txBody>
          <a:bodyPr rtlCol="0" anchor="ctr"/>
          <a:lstStyle/>
          <a:p>
            <a:pPr algn="ctr"/>
            <a:endParaRPr lang="fi-FI" sz="2308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DB62AA9-54FD-9048-BF30-FCB8D321D8E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477165" y="1089024"/>
            <a:ext cx="4489620" cy="1685928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3200" b="1" i="0" spc="-80" baseline="0">
                <a:solidFill>
                  <a:schemeClr val="bg1"/>
                </a:solidFill>
                <a:latin typeface="Montserrat SemiBold" pitchFamily="2" charset="77"/>
              </a:defRPr>
            </a:lvl1pPr>
            <a:lvl2pPr marL="241283" indent="0">
              <a:buFontTx/>
              <a:buNone/>
              <a:defRPr b="1" i="0">
                <a:latin typeface="Montserrat SemiBold" pitchFamily="2" charset="77"/>
              </a:defRPr>
            </a:lvl2pPr>
            <a:lvl3pPr marL="1320702" indent="0">
              <a:buFontTx/>
              <a:buNone/>
              <a:defRPr b="1" i="0">
                <a:latin typeface="Montserrat SemiBold" pitchFamily="2" charset="77"/>
              </a:defRPr>
            </a:lvl3pPr>
            <a:lvl4pPr marL="1777868" indent="0">
              <a:buFontTx/>
              <a:buNone/>
              <a:defRPr b="1" i="0">
                <a:latin typeface="Montserrat SemiBold" pitchFamily="2" charset="77"/>
              </a:defRPr>
            </a:lvl4pPr>
            <a:lvl5pPr marL="2293767" indent="0">
              <a:buFontTx/>
              <a:buNone/>
              <a:defRPr b="1" i="0">
                <a:latin typeface="Montserrat SemiBold" pitchFamily="2" charset="77"/>
              </a:defRPr>
            </a:lvl5pPr>
          </a:lstStyle>
          <a:p>
            <a:pPr lvl="0"/>
            <a:r>
              <a:rPr lang="fi-FI" noProof="0" dirty="0" err="1"/>
              <a:t>Click</a:t>
            </a:r>
            <a:r>
              <a:rPr lang="fi-FI" noProof="0" dirty="0"/>
              <a:t> to </a:t>
            </a:r>
            <a:r>
              <a:rPr lang="fi-FI" noProof="0" dirty="0" err="1"/>
              <a:t>edit</a:t>
            </a:r>
            <a:r>
              <a:rPr lang="fi-FI" noProof="0" dirty="0"/>
              <a:t> Master </a:t>
            </a:r>
            <a:r>
              <a:rPr lang="fi-FI" noProof="0" dirty="0" err="1"/>
              <a:t>text</a:t>
            </a:r>
            <a:r>
              <a:rPr lang="fi-FI" noProof="0" dirty="0"/>
              <a:t> </a:t>
            </a:r>
            <a:r>
              <a:rPr lang="fi-FI" noProof="0" dirty="0" err="1"/>
              <a:t>styles</a:t>
            </a:r>
            <a:endParaRPr lang="fi-FI" noProof="0" dirty="0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5B9005DC-1964-BE4D-AE29-B6DB6AFFB92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275839" y="6286958"/>
            <a:ext cx="406400" cy="3359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800">
                <a:solidFill>
                  <a:srgbClr val="000000"/>
                </a:solidFill>
              </a:defRPr>
            </a:lvl1pPr>
          </a:lstStyle>
          <a:p>
            <a:fld id="{C9EC5ACF-1BEE-574E-A35B-E54A489811D4}" type="slidenum">
              <a:rPr lang="uk-UA" smtClean="0"/>
              <a:pPr/>
              <a:t>‹#›</a:t>
            </a:fld>
            <a:endParaRPr lang="uk-U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2823646-8B4B-4A48-A462-5FAE9F42586D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477165" y="3015162"/>
            <a:ext cx="4292103" cy="2772682"/>
          </a:xfrm>
          <a:prstGeom prst="rect">
            <a:avLst/>
          </a:prstGeom>
        </p:spPr>
        <p:txBody>
          <a:bodyPr/>
          <a:lstStyle>
            <a:lvl1pPr marL="226997" indent="-217472">
              <a:spcBef>
                <a:spcPts val="800"/>
              </a:spcBef>
              <a:spcAft>
                <a:spcPts val="200"/>
              </a:spcAft>
              <a:buClr>
                <a:schemeClr val="bg1"/>
              </a:buClr>
              <a:buFont typeface="Arial" panose="020B0604020202020204" pitchFamily="34" charset="0"/>
              <a:buChar char="•"/>
              <a:tabLst/>
              <a:defRPr b="0" i="0" spc="-40" baseline="0">
                <a:solidFill>
                  <a:schemeClr val="bg1"/>
                </a:solidFill>
                <a:latin typeface="Montserrat Medium" pitchFamily="2" charset="77"/>
              </a:defRPr>
            </a:lvl1pPr>
            <a:lvl2pPr marL="444468" indent="-211123">
              <a:buClr>
                <a:schemeClr val="bg1"/>
              </a:buClr>
              <a:tabLst/>
              <a:defRPr b="0" i="0" spc="-40" baseline="0">
                <a:solidFill>
                  <a:schemeClr val="bg1"/>
                </a:solidFill>
                <a:latin typeface="Montserrat" pitchFamily="2" charset="77"/>
              </a:defRPr>
            </a:lvl2pPr>
            <a:lvl3pPr marL="668290" indent="-184138">
              <a:buClr>
                <a:schemeClr val="bg1"/>
              </a:buClr>
              <a:tabLst/>
              <a:defRPr b="0" i="0" spc="-40" baseline="0">
                <a:solidFill>
                  <a:schemeClr val="bg1"/>
                </a:solidFill>
                <a:latin typeface="Montserrat" pitchFamily="2" charset="77"/>
              </a:defRPr>
            </a:lvl3pPr>
            <a:lvl4pPr marL="934967" indent="-188901">
              <a:buClr>
                <a:schemeClr val="bg1"/>
              </a:buClr>
              <a:tabLst/>
              <a:defRPr b="0" i="0" spc="-40" baseline="0">
                <a:solidFill>
                  <a:schemeClr val="bg1"/>
                </a:solidFill>
                <a:latin typeface="Montserrat" pitchFamily="2" charset="77"/>
              </a:defRPr>
            </a:lvl4pPr>
            <a:lvl5pPr marL="2293767" indent="0">
              <a:buNone/>
              <a:defRPr b="0" i="0">
                <a:latin typeface="Montserrat" pitchFamily="2" charset="77"/>
              </a:defRPr>
            </a:lvl5pPr>
          </a:lstStyle>
          <a:p>
            <a:pPr lvl="0"/>
            <a:r>
              <a:rPr lang="fi-FI" noProof="0" dirty="0" err="1"/>
              <a:t>Click</a:t>
            </a:r>
            <a:r>
              <a:rPr lang="fi-FI" noProof="0" dirty="0"/>
              <a:t> to </a:t>
            </a:r>
            <a:r>
              <a:rPr lang="fi-FI" noProof="0" dirty="0" err="1"/>
              <a:t>edit</a:t>
            </a:r>
            <a:r>
              <a:rPr lang="fi-FI" noProof="0" dirty="0"/>
              <a:t> Master </a:t>
            </a:r>
            <a:r>
              <a:rPr lang="fi-FI" noProof="0" dirty="0" err="1"/>
              <a:t>text</a:t>
            </a:r>
            <a:r>
              <a:rPr lang="fi-FI" noProof="0" dirty="0"/>
              <a:t> </a:t>
            </a:r>
            <a:r>
              <a:rPr lang="fi-FI" noProof="0" dirty="0" err="1"/>
              <a:t>styles</a:t>
            </a:r>
            <a:endParaRPr lang="fi-FI" noProof="0" dirty="0"/>
          </a:p>
          <a:p>
            <a:pPr lvl="1"/>
            <a:r>
              <a:rPr lang="fi-FI" noProof="0" dirty="0"/>
              <a:t>Second </a:t>
            </a:r>
            <a:r>
              <a:rPr lang="fi-FI" noProof="0" dirty="0" err="1"/>
              <a:t>level</a:t>
            </a:r>
            <a:endParaRPr lang="fi-FI" noProof="0" dirty="0"/>
          </a:p>
          <a:p>
            <a:pPr lvl="2"/>
            <a:r>
              <a:rPr lang="fi-FI" noProof="0" dirty="0"/>
              <a:t>Third </a:t>
            </a:r>
            <a:r>
              <a:rPr lang="fi-FI" noProof="0" dirty="0" err="1"/>
              <a:t>level</a:t>
            </a:r>
            <a:endParaRPr lang="fi-FI" noProof="0" dirty="0"/>
          </a:p>
          <a:p>
            <a:pPr lvl="3"/>
            <a:r>
              <a:rPr lang="fi-FI" noProof="0" dirty="0" err="1"/>
              <a:t>Fourth</a:t>
            </a:r>
            <a:r>
              <a:rPr lang="fi-FI" noProof="0" dirty="0"/>
              <a:t> </a:t>
            </a:r>
            <a:r>
              <a:rPr lang="fi-FI" noProof="0" dirty="0" err="1"/>
              <a:t>level</a:t>
            </a:r>
            <a:endParaRPr lang="fi-FI" noProof="0" dirty="0"/>
          </a:p>
        </p:txBody>
      </p:sp>
      <p:pic>
        <p:nvPicPr>
          <p:cNvPr id="8" name="Picture 6">
            <a:extLst>
              <a:ext uri="{FF2B5EF4-FFF2-40B4-BE49-F238E27FC236}">
                <a16:creationId xmlns:a16="http://schemas.microsoft.com/office/drawing/2014/main" id="{C0E79BE0-19C3-AD40-AB0B-105B4340B3F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24193" y="706759"/>
            <a:ext cx="2635163" cy="53765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778853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</p15:sldGuideLst>
    </p:ext>
  </p:extLs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uistilappu Li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olded Corner 9">
            <a:extLst>
              <a:ext uri="{FF2B5EF4-FFF2-40B4-BE49-F238E27FC236}">
                <a16:creationId xmlns:a16="http://schemas.microsoft.com/office/drawing/2014/main" id="{C3EB79A5-4FBB-8841-9265-468B337A0B28}"/>
              </a:ext>
            </a:extLst>
          </p:cNvPr>
          <p:cNvSpPr/>
          <p:nvPr userDrawn="1"/>
        </p:nvSpPr>
        <p:spPr>
          <a:xfrm>
            <a:off x="695327" y="274638"/>
            <a:ext cx="7064012" cy="5876926"/>
          </a:xfrm>
          <a:prstGeom prst="foldedCorner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5"/>
          </a:fontRef>
        </p:style>
        <p:txBody>
          <a:bodyPr rtlCol="0" anchor="ctr"/>
          <a:lstStyle/>
          <a:p>
            <a:pPr algn="ctr"/>
            <a:endParaRPr lang="fi-FI" sz="2308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DB62AA9-54FD-9048-BF30-FCB8D321D8E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477165" y="1089024"/>
            <a:ext cx="4489620" cy="1685928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3200" b="1" i="0" spc="-80" baseline="0">
                <a:solidFill>
                  <a:schemeClr val="bg1"/>
                </a:solidFill>
                <a:latin typeface="Montserrat SemiBold" pitchFamily="2" charset="77"/>
              </a:defRPr>
            </a:lvl1pPr>
            <a:lvl2pPr marL="241283" indent="0">
              <a:buFontTx/>
              <a:buNone/>
              <a:defRPr b="1" i="0">
                <a:latin typeface="Montserrat SemiBold" pitchFamily="2" charset="77"/>
              </a:defRPr>
            </a:lvl2pPr>
            <a:lvl3pPr marL="1320702" indent="0">
              <a:buFontTx/>
              <a:buNone/>
              <a:defRPr b="1" i="0">
                <a:latin typeface="Montserrat SemiBold" pitchFamily="2" charset="77"/>
              </a:defRPr>
            </a:lvl3pPr>
            <a:lvl4pPr marL="1777868" indent="0">
              <a:buFontTx/>
              <a:buNone/>
              <a:defRPr b="1" i="0">
                <a:latin typeface="Montserrat SemiBold" pitchFamily="2" charset="77"/>
              </a:defRPr>
            </a:lvl4pPr>
            <a:lvl5pPr marL="2293767" indent="0">
              <a:buFontTx/>
              <a:buNone/>
              <a:defRPr b="1" i="0">
                <a:latin typeface="Montserrat SemiBold" pitchFamily="2" charset="77"/>
              </a:defRPr>
            </a:lvl5pPr>
          </a:lstStyle>
          <a:p>
            <a:pPr lvl="0"/>
            <a:r>
              <a:rPr lang="fi-FI" noProof="0" dirty="0" err="1"/>
              <a:t>Click</a:t>
            </a:r>
            <a:r>
              <a:rPr lang="fi-FI" noProof="0" dirty="0"/>
              <a:t> to </a:t>
            </a:r>
            <a:r>
              <a:rPr lang="fi-FI" noProof="0" dirty="0" err="1"/>
              <a:t>edit</a:t>
            </a:r>
            <a:r>
              <a:rPr lang="fi-FI" noProof="0" dirty="0"/>
              <a:t> Master </a:t>
            </a:r>
            <a:r>
              <a:rPr lang="fi-FI" noProof="0" dirty="0" err="1"/>
              <a:t>text</a:t>
            </a:r>
            <a:r>
              <a:rPr lang="fi-FI" noProof="0" dirty="0"/>
              <a:t> </a:t>
            </a:r>
            <a:r>
              <a:rPr lang="fi-FI" noProof="0" dirty="0" err="1"/>
              <a:t>styles</a:t>
            </a:r>
            <a:endParaRPr lang="fi-FI" noProof="0" dirty="0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5B9005DC-1964-BE4D-AE29-B6DB6AFFB92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275839" y="6286958"/>
            <a:ext cx="406400" cy="3359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800">
                <a:solidFill>
                  <a:srgbClr val="000000"/>
                </a:solidFill>
              </a:defRPr>
            </a:lvl1pPr>
          </a:lstStyle>
          <a:p>
            <a:fld id="{C9EC5ACF-1BEE-574E-A35B-E54A489811D4}" type="slidenum">
              <a:rPr lang="uk-UA" smtClean="0"/>
              <a:pPr/>
              <a:t>‹#›</a:t>
            </a:fld>
            <a:endParaRPr lang="uk-U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2823646-8B4B-4A48-A462-5FAE9F42586D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477165" y="3015162"/>
            <a:ext cx="4292103" cy="2772682"/>
          </a:xfrm>
          <a:prstGeom prst="rect">
            <a:avLst/>
          </a:prstGeom>
        </p:spPr>
        <p:txBody>
          <a:bodyPr/>
          <a:lstStyle>
            <a:lvl1pPr marL="226997" indent="-217472">
              <a:spcBef>
                <a:spcPts val="800"/>
              </a:spcBef>
              <a:spcAft>
                <a:spcPts val="200"/>
              </a:spcAft>
              <a:buClr>
                <a:schemeClr val="bg1"/>
              </a:buClr>
              <a:buFont typeface="Arial" panose="020B0604020202020204" pitchFamily="34" charset="0"/>
              <a:buChar char="•"/>
              <a:tabLst/>
              <a:defRPr b="0" i="0" spc="-40" baseline="0">
                <a:solidFill>
                  <a:schemeClr val="bg1"/>
                </a:solidFill>
                <a:latin typeface="Montserrat Medium" pitchFamily="2" charset="77"/>
              </a:defRPr>
            </a:lvl1pPr>
            <a:lvl2pPr marL="444468" indent="-211123">
              <a:buClr>
                <a:schemeClr val="bg1"/>
              </a:buClr>
              <a:tabLst/>
              <a:defRPr b="0" i="0" spc="-40" baseline="0">
                <a:solidFill>
                  <a:schemeClr val="bg1"/>
                </a:solidFill>
                <a:latin typeface="Montserrat" pitchFamily="2" charset="77"/>
              </a:defRPr>
            </a:lvl2pPr>
            <a:lvl3pPr marL="668290" indent="-184138">
              <a:buClr>
                <a:schemeClr val="bg1"/>
              </a:buClr>
              <a:tabLst/>
              <a:defRPr b="0" i="0" spc="-40" baseline="0">
                <a:solidFill>
                  <a:schemeClr val="bg1"/>
                </a:solidFill>
                <a:latin typeface="Montserrat" pitchFamily="2" charset="77"/>
              </a:defRPr>
            </a:lvl3pPr>
            <a:lvl4pPr marL="934967" indent="-188901">
              <a:buClr>
                <a:schemeClr val="bg1"/>
              </a:buClr>
              <a:tabLst/>
              <a:defRPr b="0" i="0" spc="-40" baseline="0">
                <a:solidFill>
                  <a:schemeClr val="bg1"/>
                </a:solidFill>
                <a:latin typeface="Montserrat" pitchFamily="2" charset="77"/>
              </a:defRPr>
            </a:lvl4pPr>
            <a:lvl5pPr marL="2293767" indent="0">
              <a:buNone/>
              <a:defRPr b="0" i="0">
                <a:latin typeface="Montserrat" pitchFamily="2" charset="77"/>
              </a:defRPr>
            </a:lvl5pPr>
          </a:lstStyle>
          <a:p>
            <a:pPr lvl="0"/>
            <a:r>
              <a:rPr lang="fi-FI" noProof="0" dirty="0" err="1"/>
              <a:t>Click</a:t>
            </a:r>
            <a:r>
              <a:rPr lang="fi-FI" noProof="0" dirty="0"/>
              <a:t> to </a:t>
            </a:r>
            <a:r>
              <a:rPr lang="fi-FI" noProof="0" dirty="0" err="1"/>
              <a:t>edit</a:t>
            </a:r>
            <a:r>
              <a:rPr lang="fi-FI" noProof="0" dirty="0"/>
              <a:t> Master </a:t>
            </a:r>
            <a:r>
              <a:rPr lang="fi-FI" noProof="0" dirty="0" err="1"/>
              <a:t>text</a:t>
            </a:r>
            <a:r>
              <a:rPr lang="fi-FI" noProof="0" dirty="0"/>
              <a:t> </a:t>
            </a:r>
            <a:r>
              <a:rPr lang="fi-FI" noProof="0" dirty="0" err="1"/>
              <a:t>styles</a:t>
            </a:r>
            <a:endParaRPr lang="fi-FI" noProof="0" dirty="0"/>
          </a:p>
          <a:p>
            <a:pPr lvl="1"/>
            <a:r>
              <a:rPr lang="fi-FI" noProof="0" dirty="0"/>
              <a:t>Second </a:t>
            </a:r>
            <a:r>
              <a:rPr lang="fi-FI" noProof="0" dirty="0" err="1"/>
              <a:t>level</a:t>
            </a:r>
            <a:endParaRPr lang="fi-FI" noProof="0" dirty="0"/>
          </a:p>
          <a:p>
            <a:pPr lvl="2"/>
            <a:r>
              <a:rPr lang="fi-FI" noProof="0" dirty="0"/>
              <a:t>Third </a:t>
            </a:r>
            <a:r>
              <a:rPr lang="fi-FI" noProof="0" dirty="0" err="1"/>
              <a:t>level</a:t>
            </a:r>
            <a:endParaRPr lang="fi-FI" noProof="0" dirty="0"/>
          </a:p>
          <a:p>
            <a:pPr lvl="3"/>
            <a:r>
              <a:rPr lang="fi-FI" noProof="0" dirty="0" err="1"/>
              <a:t>Fourth</a:t>
            </a:r>
            <a:r>
              <a:rPr lang="fi-FI" noProof="0" dirty="0"/>
              <a:t> </a:t>
            </a:r>
            <a:r>
              <a:rPr lang="fi-FI" noProof="0" dirty="0" err="1"/>
              <a:t>level</a:t>
            </a:r>
            <a:endParaRPr lang="fi-FI" noProof="0" dirty="0"/>
          </a:p>
        </p:txBody>
      </p:sp>
      <p:pic>
        <p:nvPicPr>
          <p:cNvPr id="5" name="Picture 11">
            <a:extLst>
              <a:ext uri="{FF2B5EF4-FFF2-40B4-BE49-F238E27FC236}">
                <a16:creationId xmlns:a16="http://schemas.microsoft.com/office/drawing/2014/main" id="{63FB1932-6594-40AA-B9C9-9C840177A9C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26046" y="707191"/>
            <a:ext cx="3046553" cy="57477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498218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</p15:sldGuideLst>
    </p:ext>
  </p:extLs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uistilappu sinin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olded Corner 9">
            <a:extLst>
              <a:ext uri="{FF2B5EF4-FFF2-40B4-BE49-F238E27FC236}">
                <a16:creationId xmlns:a16="http://schemas.microsoft.com/office/drawing/2014/main" id="{C3EB79A5-4FBB-8841-9265-468B337A0B28}"/>
              </a:ext>
            </a:extLst>
          </p:cNvPr>
          <p:cNvSpPr/>
          <p:nvPr userDrawn="1"/>
        </p:nvSpPr>
        <p:spPr>
          <a:xfrm>
            <a:off x="695327" y="274638"/>
            <a:ext cx="7064012" cy="5876926"/>
          </a:xfrm>
          <a:prstGeom prst="foldedCorner">
            <a:avLst/>
          </a:prstGeom>
          <a:solidFill>
            <a:schemeClr val="accent4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5"/>
          </a:fontRef>
        </p:style>
        <p:txBody>
          <a:bodyPr rtlCol="0" anchor="ctr"/>
          <a:lstStyle/>
          <a:p>
            <a:pPr algn="ctr"/>
            <a:endParaRPr lang="fi-FI" sz="2308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DB62AA9-54FD-9048-BF30-FCB8D321D8E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477165" y="1089024"/>
            <a:ext cx="4489620" cy="1685928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3200" b="1" i="0" spc="-80" baseline="0">
                <a:solidFill>
                  <a:schemeClr val="bg1"/>
                </a:solidFill>
                <a:latin typeface="Montserrat SemiBold" pitchFamily="2" charset="77"/>
              </a:defRPr>
            </a:lvl1pPr>
            <a:lvl2pPr marL="241283" indent="0">
              <a:buFontTx/>
              <a:buNone/>
              <a:defRPr b="1" i="0">
                <a:latin typeface="Montserrat SemiBold" pitchFamily="2" charset="77"/>
              </a:defRPr>
            </a:lvl2pPr>
            <a:lvl3pPr marL="1320702" indent="0">
              <a:buFontTx/>
              <a:buNone/>
              <a:defRPr b="1" i="0">
                <a:latin typeface="Montserrat SemiBold" pitchFamily="2" charset="77"/>
              </a:defRPr>
            </a:lvl3pPr>
            <a:lvl4pPr marL="1777868" indent="0">
              <a:buFontTx/>
              <a:buNone/>
              <a:defRPr b="1" i="0">
                <a:latin typeface="Montserrat SemiBold" pitchFamily="2" charset="77"/>
              </a:defRPr>
            </a:lvl4pPr>
            <a:lvl5pPr marL="2293767" indent="0">
              <a:buFontTx/>
              <a:buNone/>
              <a:defRPr b="1" i="0">
                <a:latin typeface="Montserrat SemiBold" pitchFamily="2" charset="77"/>
              </a:defRPr>
            </a:lvl5pPr>
          </a:lstStyle>
          <a:p>
            <a:pPr lvl="0"/>
            <a:r>
              <a:rPr lang="fi-FI" noProof="0" dirty="0" err="1"/>
              <a:t>Click</a:t>
            </a:r>
            <a:r>
              <a:rPr lang="fi-FI" noProof="0" dirty="0"/>
              <a:t> to </a:t>
            </a:r>
            <a:r>
              <a:rPr lang="fi-FI" noProof="0" dirty="0" err="1"/>
              <a:t>edit</a:t>
            </a:r>
            <a:r>
              <a:rPr lang="fi-FI" noProof="0" dirty="0"/>
              <a:t> Master </a:t>
            </a:r>
            <a:r>
              <a:rPr lang="fi-FI" noProof="0" dirty="0" err="1"/>
              <a:t>text</a:t>
            </a:r>
            <a:r>
              <a:rPr lang="fi-FI" noProof="0" dirty="0"/>
              <a:t> </a:t>
            </a:r>
            <a:r>
              <a:rPr lang="fi-FI" noProof="0" dirty="0" err="1"/>
              <a:t>styles</a:t>
            </a:r>
            <a:endParaRPr lang="fi-FI" noProof="0" dirty="0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5B9005DC-1964-BE4D-AE29-B6DB6AFFB92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275839" y="6286958"/>
            <a:ext cx="406400" cy="3359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800">
                <a:solidFill>
                  <a:srgbClr val="000000"/>
                </a:solidFill>
              </a:defRPr>
            </a:lvl1pPr>
          </a:lstStyle>
          <a:p>
            <a:fld id="{C9EC5ACF-1BEE-574E-A35B-E54A489811D4}" type="slidenum">
              <a:rPr lang="uk-UA" smtClean="0"/>
              <a:pPr/>
              <a:t>‹#›</a:t>
            </a:fld>
            <a:endParaRPr lang="uk-U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2823646-8B4B-4A48-A462-5FAE9F42586D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477165" y="3015162"/>
            <a:ext cx="4292103" cy="2772682"/>
          </a:xfrm>
          <a:prstGeom prst="rect">
            <a:avLst/>
          </a:prstGeom>
        </p:spPr>
        <p:txBody>
          <a:bodyPr/>
          <a:lstStyle>
            <a:lvl1pPr marL="226997" indent="-217472">
              <a:spcBef>
                <a:spcPts val="800"/>
              </a:spcBef>
              <a:spcAft>
                <a:spcPts val="200"/>
              </a:spcAft>
              <a:buClr>
                <a:schemeClr val="bg1"/>
              </a:buClr>
              <a:buFont typeface="Arial" panose="020B0604020202020204" pitchFamily="34" charset="0"/>
              <a:buChar char="•"/>
              <a:tabLst/>
              <a:defRPr b="0" i="0" spc="-40" baseline="0">
                <a:solidFill>
                  <a:schemeClr val="bg1"/>
                </a:solidFill>
                <a:latin typeface="Montserrat Medium" pitchFamily="2" charset="77"/>
              </a:defRPr>
            </a:lvl1pPr>
            <a:lvl2pPr marL="444468" indent="-211123">
              <a:buClr>
                <a:schemeClr val="bg1"/>
              </a:buClr>
              <a:tabLst/>
              <a:defRPr b="0" i="0" spc="-40" baseline="0">
                <a:solidFill>
                  <a:schemeClr val="bg1"/>
                </a:solidFill>
                <a:latin typeface="Montserrat" pitchFamily="2" charset="77"/>
              </a:defRPr>
            </a:lvl2pPr>
            <a:lvl3pPr marL="668290" indent="-184138">
              <a:buClr>
                <a:schemeClr val="bg1"/>
              </a:buClr>
              <a:tabLst/>
              <a:defRPr b="0" i="0" spc="-40" baseline="0">
                <a:solidFill>
                  <a:schemeClr val="bg1"/>
                </a:solidFill>
                <a:latin typeface="Montserrat" pitchFamily="2" charset="77"/>
              </a:defRPr>
            </a:lvl3pPr>
            <a:lvl4pPr marL="934967" indent="-188901">
              <a:buClr>
                <a:schemeClr val="bg1"/>
              </a:buClr>
              <a:tabLst/>
              <a:defRPr b="0" i="0" spc="-40" baseline="0">
                <a:solidFill>
                  <a:schemeClr val="bg1"/>
                </a:solidFill>
                <a:latin typeface="Montserrat" pitchFamily="2" charset="77"/>
              </a:defRPr>
            </a:lvl4pPr>
            <a:lvl5pPr marL="2293767" indent="0">
              <a:buNone/>
              <a:defRPr b="0" i="0">
                <a:latin typeface="Montserrat" pitchFamily="2" charset="77"/>
              </a:defRPr>
            </a:lvl5pPr>
          </a:lstStyle>
          <a:p>
            <a:pPr lvl="0"/>
            <a:r>
              <a:rPr lang="fi-FI" noProof="0" dirty="0" err="1"/>
              <a:t>Click</a:t>
            </a:r>
            <a:r>
              <a:rPr lang="fi-FI" noProof="0" dirty="0"/>
              <a:t> to </a:t>
            </a:r>
            <a:r>
              <a:rPr lang="fi-FI" noProof="0" dirty="0" err="1"/>
              <a:t>edit</a:t>
            </a:r>
            <a:r>
              <a:rPr lang="fi-FI" noProof="0" dirty="0"/>
              <a:t> Master </a:t>
            </a:r>
            <a:r>
              <a:rPr lang="fi-FI" noProof="0" dirty="0" err="1"/>
              <a:t>text</a:t>
            </a:r>
            <a:r>
              <a:rPr lang="fi-FI" noProof="0" dirty="0"/>
              <a:t> </a:t>
            </a:r>
            <a:r>
              <a:rPr lang="fi-FI" noProof="0" dirty="0" err="1"/>
              <a:t>styles</a:t>
            </a:r>
            <a:endParaRPr lang="fi-FI" noProof="0" dirty="0"/>
          </a:p>
          <a:p>
            <a:pPr lvl="1"/>
            <a:r>
              <a:rPr lang="fi-FI" noProof="0" dirty="0"/>
              <a:t>Second </a:t>
            </a:r>
            <a:r>
              <a:rPr lang="fi-FI" noProof="0" dirty="0" err="1"/>
              <a:t>level</a:t>
            </a:r>
            <a:endParaRPr lang="fi-FI" noProof="0" dirty="0"/>
          </a:p>
          <a:p>
            <a:pPr lvl="2"/>
            <a:r>
              <a:rPr lang="fi-FI" noProof="0" dirty="0"/>
              <a:t>Third </a:t>
            </a:r>
            <a:r>
              <a:rPr lang="fi-FI" noProof="0" dirty="0" err="1"/>
              <a:t>level</a:t>
            </a:r>
            <a:endParaRPr lang="fi-FI" noProof="0" dirty="0"/>
          </a:p>
          <a:p>
            <a:pPr lvl="3"/>
            <a:r>
              <a:rPr lang="fi-FI" noProof="0" dirty="0" err="1"/>
              <a:t>Fourth</a:t>
            </a:r>
            <a:r>
              <a:rPr lang="fi-FI" noProof="0" dirty="0"/>
              <a:t> </a:t>
            </a:r>
            <a:r>
              <a:rPr lang="fi-FI" noProof="0" dirty="0" err="1"/>
              <a:t>level</a:t>
            </a:r>
            <a:endParaRPr lang="fi-FI" noProof="0" dirty="0"/>
          </a:p>
        </p:txBody>
      </p:sp>
      <p:pic>
        <p:nvPicPr>
          <p:cNvPr id="8" name="Picture 6">
            <a:extLst>
              <a:ext uri="{FF2B5EF4-FFF2-40B4-BE49-F238E27FC236}">
                <a16:creationId xmlns:a16="http://schemas.microsoft.com/office/drawing/2014/main" id="{C0E79BE0-19C3-AD40-AB0B-105B4340B3F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24193" y="706759"/>
            <a:ext cx="2635163" cy="53765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586293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</p15:sldGuideLst>
    </p:ext>
  </p:extLs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vapohja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Placeholder 13">
            <a:extLst>
              <a:ext uri="{FF2B5EF4-FFF2-40B4-BE49-F238E27FC236}">
                <a16:creationId xmlns:a16="http://schemas.microsoft.com/office/drawing/2014/main" id="{22E0C09D-4C21-764D-B82D-266D4EE814B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29494" y="-14091"/>
            <a:ext cx="8082116" cy="6898829"/>
          </a:xfrm>
          <a:custGeom>
            <a:avLst/>
            <a:gdLst>
              <a:gd name="connsiteX0" fmla="*/ 3233532 w 9117496"/>
              <a:gd name="connsiteY0" fmla="*/ 0 h 6858000"/>
              <a:gd name="connsiteX1" fmla="*/ 9117496 w 9117496"/>
              <a:gd name="connsiteY1" fmla="*/ 0 h 6858000"/>
              <a:gd name="connsiteX2" fmla="*/ 2259497 w 9117496"/>
              <a:gd name="connsiteY2" fmla="*/ 6858000 h 6858000"/>
              <a:gd name="connsiteX3" fmla="*/ 0 w 9117496"/>
              <a:gd name="connsiteY3" fmla="*/ 6858000 h 6858000"/>
              <a:gd name="connsiteX4" fmla="*/ 0 w 9117496"/>
              <a:gd name="connsiteY4" fmla="*/ 3233532 h 6858000"/>
              <a:gd name="connsiteX0" fmla="*/ 3233532 w 9117496"/>
              <a:gd name="connsiteY0" fmla="*/ 0 h 6858000"/>
              <a:gd name="connsiteX1" fmla="*/ 9117496 w 9117496"/>
              <a:gd name="connsiteY1" fmla="*/ 0 h 6858000"/>
              <a:gd name="connsiteX2" fmla="*/ 5138499 w 9117496"/>
              <a:gd name="connsiteY2" fmla="*/ 6839893 h 6858000"/>
              <a:gd name="connsiteX3" fmla="*/ 0 w 9117496"/>
              <a:gd name="connsiteY3" fmla="*/ 6858000 h 6858000"/>
              <a:gd name="connsiteX4" fmla="*/ 0 w 9117496"/>
              <a:gd name="connsiteY4" fmla="*/ 3233532 h 6858000"/>
              <a:gd name="connsiteX5" fmla="*/ 3233532 w 9117496"/>
              <a:gd name="connsiteY5" fmla="*/ 0 h 6858000"/>
              <a:gd name="connsiteX0" fmla="*/ 3233532 w 9117496"/>
              <a:gd name="connsiteY0" fmla="*/ 0 h 6858000"/>
              <a:gd name="connsiteX1" fmla="*/ 9117496 w 9117496"/>
              <a:gd name="connsiteY1" fmla="*/ 0 h 6858000"/>
              <a:gd name="connsiteX2" fmla="*/ 5156606 w 9117496"/>
              <a:gd name="connsiteY2" fmla="*/ 6858000 h 6858000"/>
              <a:gd name="connsiteX3" fmla="*/ 0 w 9117496"/>
              <a:gd name="connsiteY3" fmla="*/ 6858000 h 6858000"/>
              <a:gd name="connsiteX4" fmla="*/ 0 w 9117496"/>
              <a:gd name="connsiteY4" fmla="*/ 3233532 h 6858000"/>
              <a:gd name="connsiteX5" fmla="*/ 3233532 w 9117496"/>
              <a:gd name="connsiteY5" fmla="*/ 0 h 6858000"/>
              <a:gd name="connsiteX0" fmla="*/ 3233532 w 9117496"/>
              <a:gd name="connsiteY0" fmla="*/ 0 h 6858000"/>
              <a:gd name="connsiteX1" fmla="*/ 9117496 w 9117496"/>
              <a:gd name="connsiteY1" fmla="*/ 0 h 6858000"/>
              <a:gd name="connsiteX2" fmla="*/ 5156606 w 9117496"/>
              <a:gd name="connsiteY2" fmla="*/ 6858000 h 6858000"/>
              <a:gd name="connsiteX3" fmla="*/ 0 w 9117496"/>
              <a:gd name="connsiteY3" fmla="*/ 6858000 h 6858000"/>
              <a:gd name="connsiteX4" fmla="*/ 1285592 w 9117496"/>
              <a:gd name="connsiteY4" fmla="*/ 3296906 h 6858000"/>
              <a:gd name="connsiteX5" fmla="*/ 3233532 w 9117496"/>
              <a:gd name="connsiteY5" fmla="*/ 0 h 6858000"/>
              <a:gd name="connsiteX0" fmla="*/ 2038474 w 7922438"/>
              <a:gd name="connsiteY0" fmla="*/ 0 h 6858000"/>
              <a:gd name="connsiteX1" fmla="*/ 7922438 w 7922438"/>
              <a:gd name="connsiteY1" fmla="*/ 0 h 6858000"/>
              <a:gd name="connsiteX2" fmla="*/ 3961548 w 7922438"/>
              <a:gd name="connsiteY2" fmla="*/ 6858000 h 6858000"/>
              <a:gd name="connsiteX3" fmla="*/ 0 w 7922438"/>
              <a:gd name="connsiteY3" fmla="*/ 6858000 h 6858000"/>
              <a:gd name="connsiteX4" fmla="*/ 90534 w 7922438"/>
              <a:gd name="connsiteY4" fmla="*/ 3296906 h 6858000"/>
              <a:gd name="connsiteX5" fmla="*/ 2038474 w 7922438"/>
              <a:gd name="connsiteY5" fmla="*/ 0 h 6858000"/>
              <a:gd name="connsiteX0" fmla="*/ 2002260 w 7886224"/>
              <a:gd name="connsiteY0" fmla="*/ 0 h 6858000"/>
              <a:gd name="connsiteX1" fmla="*/ 7886224 w 7886224"/>
              <a:gd name="connsiteY1" fmla="*/ 0 h 6858000"/>
              <a:gd name="connsiteX2" fmla="*/ 3925334 w 7886224"/>
              <a:gd name="connsiteY2" fmla="*/ 6858000 h 6858000"/>
              <a:gd name="connsiteX3" fmla="*/ 0 w 7886224"/>
              <a:gd name="connsiteY3" fmla="*/ 6839893 h 6858000"/>
              <a:gd name="connsiteX4" fmla="*/ 54320 w 7886224"/>
              <a:gd name="connsiteY4" fmla="*/ 3296906 h 6858000"/>
              <a:gd name="connsiteX5" fmla="*/ 2002260 w 7886224"/>
              <a:gd name="connsiteY5" fmla="*/ 0 h 6858000"/>
              <a:gd name="connsiteX0" fmla="*/ 2002260 w 7886224"/>
              <a:gd name="connsiteY0" fmla="*/ 0 h 6858000"/>
              <a:gd name="connsiteX1" fmla="*/ 7886224 w 7886224"/>
              <a:gd name="connsiteY1" fmla="*/ 0 h 6858000"/>
              <a:gd name="connsiteX2" fmla="*/ 3925334 w 7886224"/>
              <a:gd name="connsiteY2" fmla="*/ 6858000 h 6858000"/>
              <a:gd name="connsiteX3" fmla="*/ 0 w 7886224"/>
              <a:gd name="connsiteY3" fmla="*/ 6839893 h 6858000"/>
              <a:gd name="connsiteX4" fmla="*/ 54320 w 7886224"/>
              <a:gd name="connsiteY4" fmla="*/ 3315013 h 6858000"/>
              <a:gd name="connsiteX5" fmla="*/ 2002260 w 7886224"/>
              <a:gd name="connsiteY5" fmla="*/ 0 h 6858000"/>
              <a:gd name="connsiteX0" fmla="*/ 2002260 w 7886224"/>
              <a:gd name="connsiteY0" fmla="*/ 0 h 6858000"/>
              <a:gd name="connsiteX1" fmla="*/ 7886224 w 7886224"/>
              <a:gd name="connsiteY1" fmla="*/ 0 h 6858000"/>
              <a:gd name="connsiteX2" fmla="*/ 3925334 w 7886224"/>
              <a:gd name="connsiteY2" fmla="*/ 6858000 h 6858000"/>
              <a:gd name="connsiteX3" fmla="*/ 0 w 7886224"/>
              <a:gd name="connsiteY3" fmla="*/ 6839893 h 6858000"/>
              <a:gd name="connsiteX4" fmla="*/ 18106 w 7886224"/>
              <a:gd name="connsiteY4" fmla="*/ 3333120 h 6858000"/>
              <a:gd name="connsiteX5" fmla="*/ 2002260 w 7886224"/>
              <a:gd name="connsiteY5" fmla="*/ 0 h 6858000"/>
              <a:gd name="connsiteX0" fmla="*/ 2002260 w 7886224"/>
              <a:gd name="connsiteY0" fmla="*/ 0 h 6858000"/>
              <a:gd name="connsiteX1" fmla="*/ 7886224 w 7886224"/>
              <a:gd name="connsiteY1" fmla="*/ 0 h 6858000"/>
              <a:gd name="connsiteX2" fmla="*/ 3925334 w 7886224"/>
              <a:gd name="connsiteY2" fmla="*/ 6858000 h 6858000"/>
              <a:gd name="connsiteX3" fmla="*/ 0 w 7886224"/>
              <a:gd name="connsiteY3" fmla="*/ 6839893 h 6858000"/>
              <a:gd name="connsiteX4" fmla="*/ 18106 w 7886224"/>
              <a:gd name="connsiteY4" fmla="*/ 3333120 h 6858000"/>
              <a:gd name="connsiteX5" fmla="*/ 2002260 w 7886224"/>
              <a:gd name="connsiteY5" fmla="*/ 0 h 6858000"/>
              <a:gd name="connsiteX0" fmla="*/ 2002260 w 7886224"/>
              <a:gd name="connsiteY0" fmla="*/ 0 h 6858000"/>
              <a:gd name="connsiteX1" fmla="*/ 7886224 w 7886224"/>
              <a:gd name="connsiteY1" fmla="*/ 0 h 6858000"/>
              <a:gd name="connsiteX2" fmla="*/ 3925334 w 7886224"/>
              <a:gd name="connsiteY2" fmla="*/ 6858000 h 6858000"/>
              <a:gd name="connsiteX3" fmla="*/ 0 w 7886224"/>
              <a:gd name="connsiteY3" fmla="*/ 6839893 h 6858000"/>
              <a:gd name="connsiteX4" fmla="*/ 27160 w 7886224"/>
              <a:gd name="connsiteY4" fmla="*/ 3342173 h 6858000"/>
              <a:gd name="connsiteX5" fmla="*/ 2002260 w 7886224"/>
              <a:gd name="connsiteY5" fmla="*/ 0 h 6858000"/>
              <a:gd name="connsiteX0" fmla="*/ 1984153 w 7868117"/>
              <a:gd name="connsiteY0" fmla="*/ 0 h 6858000"/>
              <a:gd name="connsiteX1" fmla="*/ 7868117 w 7868117"/>
              <a:gd name="connsiteY1" fmla="*/ 0 h 6858000"/>
              <a:gd name="connsiteX2" fmla="*/ 3907227 w 7868117"/>
              <a:gd name="connsiteY2" fmla="*/ 6858000 h 6858000"/>
              <a:gd name="connsiteX3" fmla="*/ 0 w 7868117"/>
              <a:gd name="connsiteY3" fmla="*/ 6839893 h 6858000"/>
              <a:gd name="connsiteX4" fmla="*/ 9053 w 7868117"/>
              <a:gd name="connsiteY4" fmla="*/ 3342173 h 6858000"/>
              <a:gd name="connsiteX5" fmla="*/ 1984153 w 7868117"/>
              <a:gd name="connsiteY5" fmla="*/ 0 h 6858000"/>
              <a:gd name="connsiteX0" fmla="*/ 1984955 w 7868919"/>
              <a:gd name="connsiteY0" fmla="*/ 0 h 6858000"/>
              <a:gd name="connsiteX1" fmla="*/ 7868919 w 7868919"/>
              <a:gd name="connsiteY1" fmla="*/ 0 h 6858000"/>
              <a:gd name="connsiteX2" fmla="*/ 3908029 w 7868919"/>
              <a:gd name="connsiteY2" fmla="*/ 6858000 h 6858000"/>
              <a:gd name="connsiteX3" fmla="*/ 802 w 7868919"/>
              <a:gd name="connsiteY3" fmla="*/ 6839893 h 6858000"/>
              <a:gd name="connsiteX4" fmla="*/ 9855 w 7868919"/>
              <a:gd name="connsiteY4" fmla="*/ 3342173 h 6858000"/>
              <a:gd name="connsiteX5" fmla="*/ 1984955 w 7868919"/>
              <a:gd name="connsiteY5" fmla="*/ 0 h 6858000"/>
              <a:gd name="connsiteX0" fmla="*/ 1994873 w 7878837"/>
              <a:gd name="connsiteY0" fmla="*/ 0 h 6858000"/>
              <a:gd name="connsiteX1" fmla="*/ 7878837 w 7878837"/>
              <a:gd name="connsiteY1" fmla="*/ 0 h 6858000"/>
              <a:gd name="connsiteX2" fmla="*/ 3917947 w 7878837"/>
              <a:gd name="connsiteY2" fmla="*/ 6858000 h 6858000"/>
              <a:gd name="connsiteX3" fmla="*/ 10720 w 7878837"/>
              <a:gd name="connsiteY3" fmla="*/ 6839893 h 6858000"/>
              <a:gd name="connsiteX4" fmla="*/ 1666 w 7878837"/>
              <a:gd name="connsiteY4" fmla="*/ 3369334 h 6858000"/>
              <a:gd name="connsiteX5" fmla="*/ 1994873 w 7878837"/>
              <a:gd name="connsiteY5" fmla="*/ 0 h 6858000"/>
              <a:gd name="connsiteX0" fmla="*/ 2003061 w 7887025"/>
              <a:gd name="connsiteY0" fmla="*/ 0 h 6858000"/>
              <a:gd name="connsiteX1" fmla="*/ 7887025 w 7887025"/>
              <a:gd name="connsiteY1" fmla="*/ 0 h 6858000"/>
              <a:gd name="connsiteX2" fmla="*/ 3926135 w 7887025"/>
              <a:gd name="connsiteY2" fmla="*/ 6858000 h 6858000"/>
              <a:gd name="connsiteX3" fmla="*/ 802 w 7887025"/>
              <a:gd name="connsiteY3" fmla="*/ 6839893 h 6858000"/>
              <a:gd name="connsiteX4" fmla="*/ 9854 w 7887025"/>
              <a:gd name="connsiteY4" fmla="*/ 3369334 h 6858000"/>
              <a:gd name="connsiteX5" fmla="*/ 2003061 w 7887025"/>
              <a:gd name="connsiteY5" fmla="*/ 0 h 6858000"/>
              <a:gd name="connsiteX0" fmla="*/ 2003061 w 7887025"/>
              <a:gd name="connsiteY0" fmla="*/ 0 h 6858000"/>
              <a:gd name="connsiteX1" fmla="*/ 7887025 w 7887025"/>
              <a:gd name="connsiteY1" fmla="*/ 0 h 6858000"/>
              <a:gd name="connsiteX2" fmla="*/ 3926135 w 7887025"/>
              <a:gd name="connsiteY2" fmla="*/ 6858000 h 6858000"/>
              <a:gd name="connsiteX3" fmla="*/ 802 w 7887025"/>
              <a:gd name="connsiteY3" fmla="*/ 6848946 h 6858000"/>
              <a:gd name="connsiteX4" fmla="*/ 9854 w 7887025"/>
              <a:gd name="connsiteY4" fmla="*/ 3369334 h 6858000"/>
              <a:gd name="connsiteX5" fmla="*/ 2003061 w 7887025"/>
              <a:gd name="connsiteY5" fmla="*/ 0 h 6858000"/>
              <a:gd name="connsiteX0" fmla="*/ 2003061 w 7887025"/>
              <a:gd name="connsiteY0" fmla="*/ 0 h 6858000"/>
              <a:gd name="connsiteX1" fmla="*/ 7887025 w 7887025"/>
              <a:gd name="connsiteY1" fmla="*/ 0 h 6858000"/>
              <a:gd name="connsiteX2" fmla="*/ 3926135 w 7887025"/>
              <a:gd name="connsiteY2" fmla="*/ 6858000 h 6858000"/>
              <a:gd name="connsiteX3" fmla="*/ 802 w 7887025"/>
              <a:gd name="connsiteY3" fmla="*/ 6848946 h 6858000"/>
              <a:gd name="connsiteX4" fmla="*/ 9854 w 7887025"/>
              <a:gd name="connsiteY4" fmla="*/ 3459868 h 6858000"/>
              <a:gd name="connsiteX5" fmla="*/ 2003061 w 7887025"/>
              <a:gd name="connsiteY5" fmla="*/ 0 h 6858000"/>
              <a:gd name="connsiteX0" fmla="*/ 2020625 w 7904589"/>
              <a:gd name="connsiteY0" fmla="*/ 0 h 6867116"/>
              <a:gd name="connsiteX1" fmla="*/ 7904589 w 7904589"/>
              <a:gd name="connsiteY1" fmla="*/ 0 h 6867116"/>
              <a:gd name="connsiteX2" fmla="*/ 3943699 w 7904589"/>
              <a:gd name="connsiteY2" fmla="*/ 6858000 h 6867116"/>
              <a:gd name="connsiteX3" fmla="*/ 259 w 7904589"/>
              <a:gd name="connsiteY3" fmla="*/ 6867053 h 6867116"/>
              <a:gd name="connsiteX4" fmla="*/ 27418 w 7904589"/>
              <a:gd name="connsiteY4" fmla="*/ 3459868 h 6867116"/>
              <a:gd name="connsiteX5" fmla="*/ 2020625 w 7904589"/>
              <a:gd name="connsiteY5" fmla="*/ 0 h 6867116"/>
              <a:gd name="connsiteX0" fmla="*/ 2020625 w 7904589"/>
              <a:gd name="connsiteY0" fmla="*/ 0 h 6867116"/>
              <a:gd name="connsiteX1" fmla="*/ 7904589 w 7904589"/>
              <a:gd name="connsiteY1" fmla="*/ 0 h 6867116"/>
              <a:gd name="connsiteX2" fmla="*/ 3943699 w 7904589"/>
              <a:gd name="connsiteY2" fmla="*/ 6858000 h 6867116"/>
              <a:gd name="connsiteX3" fmla="*/ 259 w 7904589"/>
              <a:gd name="connsiteY3" fmla="*/ 6867053 h 6867116"/>
              <a:gd name="connsiteX4" fmla="*/ 27418 w 7904589"/>
              <a:gd name="connsiteY4" fmla="*/ 3459868 h 6867116"/>
              <a:gd name="connsiteX5" fmla="*/ 2020625 w 7904589"/>
              <a:gd name="connsiteY5" fmla="*/ 0 h 6867116"/>
              <a:gd name="connsiteX0" fmla="*/ 2029612 w 7913576"/>
              <a:gd name="connsiteY0" fmla="*/ 0 h 6867116"/>
              <a:gd name="connsiteX1" fmla="*/ 7913576 w 7913576"/>
              <a:gd name="connsiteY1" fmla="*/ 0 h 6867116"/>
              <a:gd name="connsiteX2" fmla="*/ 3952686 w 7913576"/>
              <a:gd name="connsiteY2" fmla="*/ 6858000 h 6867116"/>
              <a:gd name="connsiteX3" fmla="*/ 193 w 7913576"/>
              <a:gd name="connsiteY3" fmla="*/ 6867053 h 6867116"/>
              <a:gd name="connsiteX4" fmla="*/ 36405 w 7913576"/>
              <a:gd name="connsiteY4" fmla="*/ 3459868 h 6867116"/>
              <a:gd name="connsiteX5" fmla="*/ 2029612 w 7913576"/>
              <a:gd name="connsiteY5" fmla="*/ 0 h 6867116"/>
              <a:gd name="connsiteX0" fmla="*/ 2011708 w 7895672"/>
              <a:gd name="connsiteY0" fmla="*/ 0 h 6858000"/>
              <a:gd name="connsiteX1" fmla="*/ 7895672 w 7895672"/>
              <a:gd name="connsiteY1" fmla="*/ 0 h 6858000"/>
              <a:gd name="connsiteX2" fmla="*/ 3934782 w 7895672"/>
              <a:gd name="connsiteY2" fmla="*/ 6858000 h 6858000"/>
              <a:gd name="connsiteX3" fmla="*/ 395 w 7895672"/>
              <a:gd name="connsiteY3" fmla="*/ 6848946 h 6858000"/>
              <a:gd name="connsiteX4" fmla="*/ 18501 w 7895672"/>
              <a:gd name="connsiteY4" fmla="*/ 3459868 h 6858000"/>
              <a:gd name="connsiteX5" fmla="*/ 2011708 w 7895672"/>
              <a:gd name="connsiteY5" fmla="*/ 0 h 6858000"/>
              <a:gd name="connsiteX0" fmla="*/ 2011708 w 7895672"/>
              <a:gd name="connsiteY0" fmla="*/ 0 h 6858000"/>
              <a:gd name="connsiteX1" fmla="*/ 7895672 w 7895672"/>
              <a:gd name="connsiteY1" fmla="*/ 0 h 6858000"/>
              <a:gd name="connsiteX2" fmla="*/ 3934782 w 7895672"/>
              <a:gd name="connsiteY2" fmla="*/ 6858000 h 6858000"/>
              <a:gd name="connsiteX3" fmla="*/ 395 w 7895672"/>
              <a:gd name="connsiteY3" fmla="*/ 6848946 h 6858000"/>
              <a:gd name="connsiteX4" fmla="*/ 18501 w 7895672"/>
              <a:gd name="connsiteY4" fmla="*/ 3459868 h 6858000"/>
              <a:gd name="connsiteX5" fmla="*/ 2011708 w 7895672"/>
              <a:gd name="connsiteY5" fmla="*/ 0 h 6858000"/>
              <a:gd name="connsiteX0" fmla="*/ 2011708 w 7895672"/>
              <a:gd name="connsiteY0" fmla="*/ 0 h 6903330"/>
              <a:gd name="connsiteX1" fmla="*/ 7895672 w 7895672"/>
              <a:gd name="connsiteY1" fmla="*/ 0 h 6903330"/>
              <a:gd name="connsiteX2" fmla="*/ 3934782 w 7895672"/>
              <a:gd name="connsiteY2" fmla="*/ 6858000 h 6903330"/>
              <a:gd name="connsiteX3" fmla="*/ 395 w 7895672"/>
              <a:gd name="connsiteY3" fmla="*/ 6903267 h 6903330"/>
              <a:gd name="connsiteX4" fmla="*/ 18501 w 7895672"/>
              <a:gd name="connsiteY4" fmla="*/ 3459868 h 6903330"/>
              <a:gd name="connsiteX5" fmla="*/ 2011708 w 7895672"/>
              <a:gd name="connsiteY5" fmla="*/ 0 h 6903330"/>
              <a:gd name="connsiteX0" fmla="*/ 2003063 w 7887027"/>
              <a:gd name="connsiteY0" fmla="*/ 0 h 6894277"/>
              <a:gd name="connsiteX1" fmla="*/ 7887027 w 7887027"/>
              <a:gd name="connsiteY1" fmla="*/ 0 h 6894277"/>
              <a:gd name="connsiteX2" fmla="*/ 3926137 w 7887027"/>
              <a:gd name="connsiteY2" fmla="*/ 6858000 h 6894277"/>
              <a:gd name="connsiteX3" fmla="*/ 803 w 7887027"/>
              <a:gd name="connsiteY3" fmla="*/ 6894214 h 6894277"/>
              <a:gd name="connsiteX4" fmla="*/ 9856 w 7887027"/>
              <a:gd name="connsiteY4" fmla="*/ 3459868 h 6894277"/>
              <a:gd name="connsiteX5" fmla="*/ 2003063 w 7887027"/>
              <a:gd name="connsiteY5" fmla="*/ 0 h 6894277"/>
              <a:gd name="connsiteX0" fmla="*/ 2003063 w 7887027"/>
              <a:gd name="connsiteY0" fmla="*/ 0 h 6894277"/>
              <a:gd name="connsiteX1" fmla="*/ 7887027 w 7887027"/>
              <a:gd name="connsiteY1" fmla="*/ 0 h 6894277"/>
              <a:gd name="connsiteX2" fmla="*/ 3917084 w 7887027"/>
              <a:gd name="connsiteY2" fmla="*/ 6885161 h 6894277"/>
              <a:gd name="connsiteX3" fmla="*/ 803 w 7887027"/>
              <a:gd name="connsiteY3" fmla="*/ 6894214 h 6894277"/>
              <a:gd name="connsiteX4" fmla="*/ 9856 w 7887027"/>
              <a:gd name="connsiteY4" fmla="*/ 3459868 h 6894277"/>
              <a:gd name="connsiteX5" fmla="*/ 2003063 w 7887027"/>
              <a:gd name="connsiteY5" fmla="*/ 0 h 6894277"/>
              <a:gd name="connsiteX0" fmla="*/ 2003063 w 7887027"/>
              <a:gd name="connsiteY0" fmla="*/ 0 h 6894277"/>
              <a:gd name="connsiteX1" fmla="*/ 7887027 w 7887027"/>
              <a:gd name="connsiteY1" fmla="*/ 0 h 6894277"/>
              <a:gd name="connsiteX2" fmla="*/ 3944244 w 7887027"/>
              <a:gd name="connsiteY2" fmla="*/ 6885161 h 6894277"/>
              <a:gd name="connsiteX3" fmla="*/ 803 w 7887027"/>
              <a:gd name="connsiteY3" fmla="*/ 6894214 h 6894277"/>
              <a:gd name="connsiteX4" fmla="*/ 9856 w 7887027"/>
              <a:gd name="connsiteY4" fmla="*/ 3459868 h 6894277"/>
              <a:gd name="connsiteX5" fmla="*/ 2003063 w 7887027"/>
              <a:gd name="connsiteY5" fmla="*/ 0 h 6894277"/>
              <a:gd name="connsiteX0" fmla="*/ 2003063 w 7887027"/>
              <a:gd name="connsiteY0" fmla="*/ 0 h 6904471"/>
              <a:gd name="connsiteX1" fmla="*/ 7887027 w 7887027"/>
              <a:gd name="connsiteY1" fmla="*/ 0 h 6904471"/>
              <a:gd name="connsiteX2" fmla="*/ 3944244 w 7887027"/>
              <a:gd name="connsiteY2" fmla="*/ 6885161 h 6904471"/>
              <a:gd name="connsiteX3" fmla="*/ 803 w 7887027"/>
              <a:gd name="connsiteY3" fmla="*/ 6894214 h 6904471"/>
              <a:gd name="connsiteX4" fmla="*/ 9856 w 7887027"/>
              <a:gd name="connsiteY4" fmla="*/ 3459868 h 6904471"/>
              <a:gd name="connsiteX5" fmla="*/ 2003063 w 7887027"/>
              <a:gd name="connsiteY5" fmla="*/ 0 h 6904471"/>
              <a:gd name="connsiteX0" fmla="*/ 2003063 w 7887027"/>
              <a:gd name="connsiteY0" fmla="*/ 0 h 6894649"/>
              <a:gd name="connsiteX1" fmla="*/ 7887027 w 7887027"/>
              <a:gd name="connsiteY1" fmla="*/ 0 h 6894649"/>
              <a:gd name="connsiteX2" fmla="*/ 3953297 w 7887027"/>
              <a:gd name="connsiteY2" fmla="*/ 6867054 h 6894649"/>
              <a:gd name="connsiteX3" fmla="*/ 803 w 7887027"/>
              <a:gd name="connsiteY3" fmla="*/ 6894214 h 6894649"/>
              <a:gd name="connsiteX4" fmla="*/ 9856 w 7887027"/>
              <a:gd name="connsiteY4" fmla="*/ 3459868 h 6894649"/>
              <a:gd name="connsiteX5" fmla="*/ 2003063 w 7887027"/>
              <a:gd name="connsiteY5" fmla="*/ 0 h 6894649"/>
              <a:gd name="connsiteX0" fmla="*/ 2003063 w 7887027"/>
              <a:gd name="connsiteY0" fmla="*/ 0 h 6894649"/>
              <a:gd name="connsiteX1" fmla="*/ 7887027 w 7887027"/>
              <a:gd name="connsiteY1" fmla="*/ 0 h 6894649"/>
              <a:gd name="connsiteX2" fmla="*/ 3953297 w 7887027"/>
              <a:gd name="connsiteY2" fmla="*/ 6867054 h 6894649"/>
              <a:gd name="connsiteX3" fmla="*/ 803 w 7887027"/>
              <a:gd name="connsiteY3" fmla="*/ 6894214 h 6894649"/>
              <a:gd name="connsiteX4" fmla="*/ 9856 w 7887027"/>
              <a:gd name="connsiteY4" fmla="*/ 3459868 h 6894649"/>
              <a:gd name="connsiteX5" fmla="*/ 2003063 w 7887027"/>
              <a:gd name="connsiteY5" fmla="*/ 0 h 6894649"/>
              <a:gd name="connsiteX0" fmla="*/ 2003063 w 7887027"/>
              <a:gd name="connsiteY0" fmla="*/ 0 h 6898829"/>
              <a:gd name="connsiteX1" fmla="*/ 7887027 w 7887027"/>
              <a:gd name="connsiteY1" fmla="*/ 0 h 6898829"/>
              <a:gd name="connsiteX2" fmla="*/ 3989511 w 7887027"/>
              <a:gd name="connsiteY2" fmla="*/ 6876107 h 6898829"/>
              <a:gd name="connsiteX3" fmla="*/ 803 w 7887027"/>
              <a:gd name="connsiteY3" fmla="*/ 6894214 h 6898829"/>
              <a:gd name="connsiteX4" fmla="*/ 9856 w 7887027"/>
              <a:gd name="connsiteY4" fmla="*/ 3459868 h 6898829"/>
              <a:gd name="connsiteX5" fmla="*/ 2003063 w 7887027"/>
              <a:gd name="connsiteY5" fmla="*/ 0 h 68988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887027" h="6898829">
                <a:moveTo>
                  <a:pt x="2003063" y="0"/>
                </a:moveTo>
                <a:lnTo>
                  <a:pt x="7887027" y="0"/>
                </a:lnTo>
                <a:lnTo>
                  <a:pt x="3989511" y="6876107"/>
                </a:lnTo>
                <a:cubicBezTo>
                  <a:pt x="3996837" y="6915339"/>
                  <a:pt x="1315283" y="6891196"/>
                  <a:pt x="803" y="6894214"/>
                </a:cubicBezTo>
                <a:cubicBezTo>
                  <a:pt x="-2215" y="6911294"/>
                  <a:pt x="3821" y="3469948"/>
                  <a:pt x="9856" y="3459868"/>
                </a:cubicBezTo>
                <a:lnTo>
                  <a:pt x="2003063" y="0"/>
                </a:lnTo>
                <a:close/>
              </a:path>
            </a:pathLst>
          </a:custGeom>
        </p:spPr>
      </p:pic>
      <p:grpSp>
        <p:nvGrpSpPr>
          <p:cNvPr id="11" name="Group 10">
            <a:extLst>
              <a:ext uri="{FF2B5EF4-FFF2-40B4-BE49-F238E27FC236}">
                <a16:creationId xmlns:a16="http://schemas.microsoft.com/office/drawing/2014/main" id="{1E91B3F0-E545-C743-9422-C6335D1EC789}"/>
              </a:ext>
            </a:extLst>
          </p:cNvPr>
          <p:cNvGrpSpPr/>
          <p:nvPr userDrawn="1"/>
        </p:nvGrpSpPr>
        <p:grpSpPr>
          <a:xfrm>
            <a:off x="2286211" y="4882513"/>
            <a:ext cx="2901279" cy="2215486"/>
            <a:chOff x="3095561" y="4448281"/>
            <a:chExt cx="3487470" cy="2663116"/>
          </a:xfrm>
        </p:grpSpPr>
        <p:sp>
          <p:nvSpPr>
            <p:cNvPr id="12" name="Triangle 11">
              <a:extLst>
                <a:ext uri="{FF2B5EF4-FFF2-40B4-BE49-F238E27FC236}">
                  <a16:creationId xmlns:a16="http://schemas.microsoft.com/office/drawing/2014/main" id="{DE0C9123-7E3C-FC43-B1FD-3C4291734F2B}"/>
                </a:ext>
              </a:extLst>
            </p:cNvPr>
            <p:cNvSpPr/>
            <p:nvPr/>
          </p:nvSpPr>
          <p:spPr>
            <a:xfrm>
              <a:off x="3829760" y="5261426"/>
              <a:ext cx="923469" cy="796095"/>
            </a:xfrm>
            <a:prstGeom prst="triangl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FI" sz="1404"/>
            </a:p>
          </p:txBody>
        </p:sp>
        <p:sp>
          <p:nvSpPr>
            <p:cNvPr id="13" name="Triangle 12">
              <a:extLst>
                <a:ext uri="{FF2B5EF4-FFF2-40B4-BE49-F238E27FC236}">
                  <a16:creationId xmlns:a16="http://schemas.microsoft.com/office/drawing/2014/main" id="{462E2ECB-237A-364E-ACD0-D9576E038E44}"/>
                </a:ext>
              </a:extLst>
            </p:cNvPr>
            <p:cNvSpPr/>
            <p:nvPr/>
          </p:nvSpPr>
          <p:spPr>
            <a:xfrm rot="10800000">
              <a:off x="4745887" y="6050764"/>
              <a:ext cx="923469" cy="796095"/>
            </a:xfrm>
            <a:prstGeom prst="triangl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FI" sz="1404"/>
            </a:p>
          </p:txBody>
        </p:sp>
        <p:sp>
          <p:nvSpPr>
            <p:cNvPr id="14" name="Triangle 13">
              <a:extLst>
                <a:ext uri="{FF2B5EF4-FFF2-40B4-BE49-F238E27FC236}">
                  <a16:creationId xmlns:a16="http://schemas.microsoft.com/office/drawing/2014/main" id="{71BF300D-A852-F44B-9426-2628FABA1E05}"/>
                </a:ext>
              </a:extLst>
            </p:cNvPr>
            <p:cNvSpPr/>
            <p:nvPr/>
          </p:nvSpPr>
          <p:spPr>
            <a:xfrm rot="7200000">
              <a:off x="4403137" y="6251615"/>
              <a:ext cx="923469" cy="796095"/>
            </a:xfrm>
            <a:prstGeom prst="triangl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FI" sz="1404"/>
            </a:p>
          </p:txBody>
        </p:sp>
        <p:sp>
          <p:nvSpPr>
            <p:cNvPr id="15" name="Triangle 14">
              <a:extLst>
                <a:ext uri="{FF2B5EF4-FFF2-40B4-BE49-F238E27FC236}">
                  <a16:creationId xmlns:a16="http://schemas.microsoft.com/office/drawing/2014/main" id="{5CDB19BF-5011-0045-9422-507028741626}"/>
                </a:ext>
              </a:extLst>
            </p:cNvPr>
            <p:cNvSpPr/>
            <p:nvPr/>
          </p:nvSpPr>
          <p:spPr>
            <a:xfrm rot="10800000">
              <a:off x="5200820" y="5254736"/>
              <a:ext cx="923469" cy="796095"/>
            </a:xfrm>
            <a:prstGeom prst="triangl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FI" sz="1404"/>
            </a:p>
          </p:txBody>
        </p:sp>
        <p:sp>
          <p:nvSpPr>
            <p:cNvPr id="16" name="Triangle 15">
              <a:extLst>
                <a:ext uri="{FF2B5EF4-FFF2-40B4-BE49-F238E27FC236}">
                  <a16:creationId xmlns:a16="http://schemas.microsoft.com/office/drawing/2014/main" id="{2FD1706F-652E-FC48-B64F-9F61823BAB1B}"/>
                </a:ext>
              </a:extLst>
            </p:cNvPr>
            <p:cNvSpPr/>
            <p:nvPr/>
          </p:nvSpPr>
          <p:spPr>
            <a:xfrm rot="7200000">
              <a:off x="3031874" y="5451799"/>
              <a:ext cx="923469" cy="796095"/>
            </a:xfrm>
            <a:prstGeom prst="triangl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FI" sz="1404"/>
            </a:p>
          </p:txBody>
        </p:sp>
        <p:sp>
          <p:nvSpPr>
            <p:cNvPr id="17" name="Triangle 16">
              <a:extLst>
                <a:ext uri="{FF2B5EF4-FFF2-40B4-BE49-F238E27FC236}">
                  <a16:creationId xmlns:a16="http://schemas.microsoft.com/office/drawing/2014/main" id="{6D582186-E3F7-1A40-8E92-A6E4544A5B64}"/>
                </a:ext>
              </a:extLst>
            </p:cNvPr>
            <p:cNvSpPr/>
            <p:nvPr/>
          </p:nvSpPr>
          <p:spPr>
            <a:xfrm rot="10800000">
              <a:off x="3829688" y="6050764"/>
              <a:ext cx="923469" cy="796095"/>
            </a:xfrm>
            <a:prstGeom prst="triangle">
              <a:avLst/>
            </a:prstGeom>
            <a:solidFill>
              <a:srgbClr val="FFD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FI" sz="1404"/>
            </a:p>
          </p:txBody>
        </p:sp>
        <p:sp>
          <p:nvSpPr>
            <p:cNvPr id="18" name="Triangle 17">
              <a:extLst>
                <a:ext uri="{FF2B5EF4-FFF2-40B4-BE49-F238E27FC236}">
                  <a16:creationId xmlns:a16="http://schemas.microsoft.com/office/drawing/2014/main" id="{6625597D-2F1F-3740-A76C-51B554FBE716}"/>
                </a:ext>
              </a:extLst>
            </p:cNvPr>
            <p:cNvSpPr/>
            <p:nvPr/>
          </p:nvSpPr>
          <p:spPr>
            <a:xfrm rot="10800000">
              <a:off x="5659562" y="6050764"/>
              <a:ext cx="923469" cy="796095"/>
            </a:xfrm>
            <a:prstGeom prst="triangle">
              <a:avLst/>
            </a:prstGeom>
            <a:solidFill>
              <a:srgbClr val="FFD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FI" sz="1404"/>
            </a:p>
          </p:txBody>
        </p:sp>
        <p:sp>
          <p:nvSpPr>
            <p:cNvPr id="19" name="Triangle 18">
              <a:extLst>
                <a:ext uri="{FF2B5EF4-FFF2-40B4-BE49-F238E27FC236}">
                  <a16:creationId xmlns:a16="http://schemas.microsoft.com/office/drawing/2014/main" id="{EF826CC6-25B7-8E4A-ACCE-3E93CF3B322C}"/>
                </a:ext>
              </a:extLst>
            </p:cNvPr>
            <p:cNvSpPr/>
            <p:nvPr/>
          </p:nvSpPr>
          <p:spPr>
            <a:xfrm rot="10800000">
              <a:off x="4741695" y="4448281"/>
              <a:ext cx="923469" cy="796095"/>
            </a:xfrm>
            <a:prstGeom prst="triangl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FI" sz="1404"/>
            </a:p>
          </p:txBody>
        </p:sp>
      </p:grpSp>
      <p:pic>
        <p:nvPicPr>
          <p:cNvPr id="20" name="Picture 19" descr="slogan.png">
            <a:extLst>
              <a:ext uri="{FF2B5EF4-FFF2-40B4-BE49-F238E27FC236}">
                <a16:creationId xmlns:a16="http://schemas.microsoft.com/office/drawing/2014/main" id="{B591547D-7B10-0E4F-98D3-4B7C3420B388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1822" y="4979731"/>
            <a:ext cx="1830979" cy="1235911"/>
          </a:xfrm>
          <a:prstGeom prst="rect">
            <a:avLst/>
          </a:prstGeom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DB62AA9-54FD-9048-BF30-FCB8D321D8E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445937" y="3140391"/>
            <a:ext cx="4992035" cy="1039725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FontTx/>
              <a:buNone/>
              <a:defRPr sz="3200" b="1" i="0" spc="-80" baseline="0">
                <a:latin typeface="Montserrat SemiBold" pitchFamily="2" charset="77"/>
              </a:defRPr>
            </a:lvl1pPr>
            <a:lvl2pPr marL="241283" indent="0">
              <a:buFontTx/>
              <a:buNone/>
              <a:defRPr b="1" i="0">
                <a:latin typeface="Montserrat SemiBold" pitchFamily="2" charset="77"/>
              </a:defRPr>
            </a:lvl2pPr>
            <a:lvl3pPr marL="1320702" indent="0">
              <a:buFontTx/>
              <a:buNone/>
              <a:defRPr b="1" i="0">
                <a:latin typeface="Montserrat SemiBold" pitchFamily="2" charset="77"/>
              </a:defRPr>
            </a:lvl3pPr>
            <a:lvl4pPr marL="1777868" indent="0">
              <a:buFontTx/>
              <a:buNone/>
              <a:defRPr b="1" i="0">
                <a:latin typeface="Montserrat SemiBold" pitchFamily="2" charset="77"/>
              </a:defRPr>
            </a:lvl4pPr>
            <a:lvl5pPr marL="2293767" indent="0">
              <a:buFontTx/>
              <a:buNone/>
              <a:defRPr b="1" i="0">
                <a:latin typeface="Montserrat SemiBold" pitchFamily="2" charset="77"/>
              </a:defRPr>
            </a:lvl5pPr>
          </a:lstStyle>
          <a:p>
            <a:pPr lvl="0"/>
            <a:r>
              <a:rPr lang="fi-FI" noProof="0" dirty="0" err="1"/>
              <a:t>Click</a:t>
            </a:r>
            <a:r>
              <a:rPr lang="fi-FI" noProof="0" dirty="0"/>
              <a:t> to </a:t>
            </a:r>
            <a:r>
              <a:rPr lang="fi-FI" noProof="0" dirty="0" err="1"/>
              <a:t>edit</a:t>
            </a:r>
            <a:r>
              <a:rPr lang="fi-FI" noProof="0" dirty="0"/>
              <a:t> Master </a:t>
            </a:r>
            <a:r>
              <a:rPr lang="fi-FI" noProof="0" dirty="0" err="1"/>
              <a:t>text</a:t>
            </a:r>
            <a:r>
              <a:rPr lang="fi-FI" noProof="0" dirty="0"/>
              <a:t> </a:t>
            </a:r>
            <a:r>
              <a:rPr lang="fi-FI" noProof="0" dirty="0" err="1"/>
              <a:t>styles</a:t>
            </a:r>
            <a:endParaRPr lang="fi-FI" noProof="0" dirty="0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5B9005DC-1964-BE4D-AE29-B6DB6AFFB92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275839" y="6286958"/>
            <a:ext cx="406400" cy="3359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800">
                <a:solidFill>
                  <a:srgbClr val="000000"/>
                </a:solidFill>
              </a:defRPr>
            </a:lvl1pPr>
          </a:lstStyle>
          <a:p>
            <a:fld id="{C9EC5ACF-1BEE-574E-A35B-E54A489811D4}" type="slidenum">
              <a:rPr lang="uk-UA" smtClean="0"/>
              <a:pPr/>
              <a:t>‹#›</a:t>
            </a:fld>
            <a:endParaRPr lang="uk-U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2823646-8B4B-4A48-A462-5FAE9F42586D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445937" y="4272257"/>
            <a:ext cx="4992035" cy="1879306"/>
          </a:xfrm>
          <a:prstGeom prst="rect">
            <a:avLst/>
          </a:prstGeom>
        </p:spPr>
        <p:txBody>
          <a:bodyPr/>
          <a:lstStyle>
            <a:lvl1pPr marL="0" indent="-217472">
              <a:spcBef>
                <a:spcPts val="800"/>
              </a:spcBef>
              <a:spcAft>
                <a:spcPts val="200"/>
              </a:spcAft>
              <a:buFontTx/>
              <a:buNone/>
              <a:tabLst/>
              <a:defRPr b="0" i="0" spc="-40" baseline="0">
                <a:latin typeface="Montserrat" pitchFamily="2" charset="77"/>
              </a:defRPr>
            </a:lvl1pPr>
            <a:lvl2pPr marL="444468" indent="-211123">
              <a:tabLst/>
              <a:defRPr b="0" i="0" spc="-40" baseline="0">
                <a:latin typeface="Montserrat" pitchFamily="2" charset="77"/>
              </a:defRPr>
            </a:lvl2pPr>
            <a:lvl3pPr marL="668290" indent="-184138">
              <a:tabLst/>
              <a:defRPr b="0" i="0" spc="-40" baseline="0">
                <a:latin typeface="Montserrat" pitchFamily="2" charset="77"/>
              </a:defRPr>
            </a:lvl3pPr>
            <a:lvl4pPr marL="934967" indent="-188901">
              <a:tabLst/>
              <a:defRPr b="0" i="0" spc="-40" baseline="0">
                <a:latin typeface="Montserrat" pitchFamily="2" charset="77"/>
              </a:defRPr>
            </a:lvl4pPr>
            <a:lvl5pPr marL="2293767" indent="0">
              <a:buNone/>
              <a:defRPr b="0" i="0">
                <a:latin typeface="Montserrat" pitchFamily="2" charset="77"/>
              </a:defRPr>
            </a:lvl5pPr>
          </a:lstStyle>
          <a:p>
            <a:pPr lvl="0"/>
            <a:r>
              <a:rPr lang="fi-FI" noProof="0" dirty="0" err="1"/>
              <a:t>Click</a:t>
            </a:r>
            <a:r>
              <a:rPr lang="fi-FI" noProof="0" dirty="0"/>
              <a:t> to </a:t>
            </a:r>
            <a:r>
              <a:rPr lang="fi-FI" noProof="0" dirty="0" err="1"/>
              <a:t>edit</a:t>
            </a:r>
            <a:r>
              <a:rPr lang="fi-FI" noProof="0" dirty="0"/>
              <a:t> Master </a:t>
            </a:r>
            <a:r>
              <a:rPr lang="fi-FI" noProof="0" dirty="0" err="1"/>
              <a:t>text</a:t>
            </a:r>
            <a:r>
              <a:rPr lang="fi-FI" noProof="0" dirty="0"/>
              <a:t> </a:t>
            </a:r>
            <a:r>
              <a:rPr lang="fi-FI" noProof="0" dirty="0" err="1"/>
              <a:t>styles</a:t>
            </a:r>
            <a:endParaRPr lang="fi-FI" noProof="0" dirty="0"/>
          </a:p>
        </p:txBody>
      </p:sp>
    </p:spTree>
    <p:extLst>
      <p:ext uri="{BB962C8B-B14F-4D97-AF65-F5344CB8AC3E}">
        <p14:creationId xmlns:p14="http://schemas.microsoft.com/office/powerpoint/2010/main" val="190577006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</p15:sldGuideLst>
    </p:ext>
  </p:extLs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uvapohja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Placeholder 21">
            <a:extLst>
              <a:ext uri="{FF2B5EF4-FFF2-40B4-BE49-F238E27FC236}">
                <a16:creationId xmlns:a16="http://schemas.microsoft.com/office/drawing/2014/main" id="{697FF4AE-EC64-FE48-AE83-15F4CC04FEC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579975" y="831832"/>
            <a:ext cx="5601977" cy="6022970"/>
          </a:xfrm>
          <a:custGeom>
            <a:avLst/>
            <a:gdLst>
              <a:gd name="connsiteX0" fmla="*/ 1782912 w 5388439"/>
              <a:gd name="connsiteY0" fmla="*/ 0 h 5793384"/>
              <a:gd name="connsiteX1" fmla="*/ 1785168 w 5388439"/>
              <a:gd name="connsiteY1" fmla="*/ 0 h 5793384"/>
              <a:gd name="connsiteX2" fmla="*/ 5388439 w 5388439"/>
              <a:gd name="connsiteY2" fmla="*/ 2080349 h 5793384"/>
              <a:gd name="connsiteX3" fmla="*/ 5388439 w 5388439"/>
              <a:gd name="connsiteY3" fmla="*/ 5793384 h 5793384"/>
              <a:gd name="connsiteX4" fmla="*/ 4685704 w 5388439"/>
              <a:gd name="connsiteY4" fmla="*/ 5793384 h 5793384"/>
              <a:gd name="connsiteX5" fmla="*/ 0 w 5388439"/>
              <a:gd name="connsiteY5" fmla="*/ 3088093 h 57933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388439" h="5793384">
                <a:moveTo>
                  <a:pt x="1782912" y="0"/>
                </a:moveTo>
                <a:lnTo>
                  <a:pt x="1785168" y="0"/>
                </a:lnTo>
                <a:lnTo>
                  <a:pt x="5388439" y="2080349"/>
                </a:lnTo>
                <a:lnTo>
                  <a:pt x="5388439" y="5793384"/>
                </a:lnTo>
                <a:lnTo>
                  <a:pt x="4685704" y="5793384"/>
                </a:lnTo>
                <a:lnTo>
                  <a:pt x="0" y="3088093"/>
                </a:lnTo>
                <a:close/>
              </a:path>
            </a:pathLst>
          </a:custGeom>
        </p:spPr>
      </p:pic>
      <p:sp>
        <p:nvSpPr>
          <p:cNvPr id="22" name="Triangle 21">
            <a:extLst>
              <a:ext uri="{FF2B5EF4-FFF2-40B4-BE49-F238E27FC236}">
                <a16:creationId xmlns:a16="http://schemas.microsoft.com/office/drawing/2014/main" id="{7477F92E-0815-4F4F-B054-DE40C06EF649}"/>
              </a:ext>
            </a:extLst>
          </p:cNvPr>
          <p:cNvSpPr/>
          <p:nvPr userDrawn="1"/>
        </p:nvSpPr>
        <p:spPr>
          <a:xfrm rot="10800000">
            <a:off x="1509310" y="414"/>
            <a:ext cx="559807" cy="482591"/>
          </a:xfrm>
          <a:prstGeom prst="triangl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 sz="1404"/>
          </a:p>
        </p:txBody>
      </p:sp>
      <p:sp>
        <p:nvSpPr>
          <p:cNvPr id="23" name="Triangle 22">
            <a:extLst>
              <a:ext uri="{FF2B5EF4-FFF2-40B4-BE49-F238E27FC236}">
                <a16:creationId xmlns:a16="http://schemas.microsoft.com/office/drawing/2014/main" id="{DF031402-97F6-3C49-A548-21A340902E79}"/>
              </a:ext>
            </a:extLst>
          </p:cNvPr>
          <p:cNvSpPr/>
          <p:nvPr userDrawn="1"/>
        </p:nvSpPr>
        <p:spPr>
          <a:xfrm rot="10800000">
            <a:off x="695329" y="411"/>
            <a:ext cx="1069623" cy="922088"/>
          </a:xfrm>
          <a:prstGeom prst="triangle">
            <a:avLst/>
          </a:prstGeom>
          <a:solidFill>
            <a:srgbClr val="FFD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 sz="1404"/>
          </a:p>
        </p:txBody>
      </p:sp>
      <p:pic>
        <p:nvPicPr>
          <p:cNvPr id="24" name="Picture Placeholder 7">
            <a:extLst>
              <a:ext uri="{FF2B5EF4-FFF2-40B4-BE49-F238E27FC236}">
                <a16:creationId xmlns:a16="http://schemas.microsoft.com/office/drawing/2014/main" id="{2A09AAFE-0296-A74C-9E99-EDBB2D682D4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27"/>
          <a:stretch/>
        </p:blipFill>
        <p:spPr>
          <a:xfrm>
            <a:off x="4106910" y="3819012"/>
            <a:ext cx="7018247" cy="3038988"/>
          </a:xfrm>
          <a:custGeom>
            <a:avLst/>
            <a:gdLst>
              <a:gd name="connsiteX0" fmla="*/ 1687681 w 6750723"/>
              <a:gd name="connsiteY0" fmla="*/ 0 h 2923147"/>
              <a:gd name="connsiteX1" fmla="*/ 6750723 w 6750723"/>
              <a:gd name="connsiteY1" fmla="*/ 2923147 h 2923147"/>
              <a:gd name="connsiteX2" fmla="*/ 0 w 6750723"/>
              <a:gd name="connsiteY2" fmla="*/ 2923147 h 29231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750723" h="2923147">
                <a:moveTo>
                  <a:pt x="1687681" y="0"/>
                </a:moveTo>
                <a:lnTo>
                  <a:pt x="6750723" y="2923147"/>
                </a:lnTo>
                <a:lnTo>
                  <a:pt x="0" y="2923147"/>
                </a:lnTo>
                <a:close/>
              </a:path>
            </a:pathLst>
          </a:custGeom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DB62AA9-54FD-9048-BF30-FCB8D321D8E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96913" y="1089025"/>
            <a:ext cx="7054850" cy="1039725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FontTx/>
              <a:buNone/>
              <a:defRPr sz="3200" b="1" i="0" spc="-80" baseline="0">
                <a:latin typeface="Montserrat SemiBold" pitchFamily="2" charset="77"/>
              </a:defRPr>
            </a:lvl1pPr>
            <a:lvl2pPr marL="241283" indent="0">
              <a:buFontTx/>
              <a:buNone/>
              <a:defRPr b="1" i="0">
                <a:latin typeface="Montserrat SemiBold" pitchFamily="2" charset="77"/>
              </a:defRPr>
            </a:lvl2pPr>
            <a:lvl3pPr marL="1320702" indent="0">
              <a:buFontTx/>
              <a:buNone/>
              <a:defRPr b="1" i="0">
                <a:latin typeface="Montserrat SemiBold" pitchFamily="2" charset="77"/>
              </a:defRPr>
            </a:lvl3pPr>
            <a:lvl4pPr marL="1777868" indent="0">
              <a:buFontTx/>
              <a:buNone/>
              <a:defRPr b="1" i="0">
                <a:latin typeface="Montserrat SemiBold" pitchFamily="2" charset="77"/>
              </a:defRPr>
            </a:lvl4pPr>
            <a:lvl5pPr marL="2293767" indent="0">
              <a:buFontTx/>
              <a:buNone/>
              <a:defRPr b="1" i="0">
                <a:latin typeface="Montserrat SemiBold" pitchFamily="2" charset="77"/>
              </a:defRPr>
            </a:lvl5pPr>
          </a:lstStyle>
          <a:p>
            <a:pPr lvl="0"/>
            <a:r>
              <a:rPr lang="fi-FI" noProof="0" dirty="0" err="1"/>
              <a:t>Click</a:t>
            </a:r>
            <a:r>
              <a:rPr lang="fi-FI" noProof="0" dirty="0"/>
              <a:t> to </a:t>
            </a:r>
            <a:r>
              <a:rPr lang="fi-FI" noProof="0" dirty="0" err="1"/>
              <a:t>edit</a:t>
            </a:r>
            <a:r>
              <a:rPr lang="fi-FI" noProof="0" dirty="0"/>
              <a:t> Master </a:t>
            </a:r>
            <a:r>
              <a:rPr lang="fi-FI" noProof="0" dirty="0" err="1"/>
              <a:t>text</a:t>
            </a:r>
            <a:r>
              <a:rPr lang="fi-FI" noProof="0" dirty="0"/>
              <a:t> </a:t>
            </a:r>
            <a:r>
              <a:rPr lang="fi-FI" noProof="0" dirty="0" err="1"/>
              <a:t>styles</a:t>
            </a:r>
            <a:endParaRPr lang="fi-FI" noProof="0" dirty="0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5B9005DC-1964-BE4D-AE29-B6DB6AFFB92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275839" y="6286958"/>
            <a:ext cx="406400" cy="3359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800">
                <a:solidFill>
                  <a:srgbClr val="000000"/>
                </a:solidFill>
              </a:defRPr>
            </a:lvl1pPr>
          </a:lstStyle>
          <a:p>
            <a:fld id="{C9EC5ACF-1BEE-574E-A35B-E54A489811D4}" type="slidenum">
              <a:rPr lang="uk-UA" smtClean="0"/>
              <a:pPr/>
              <a:t>‹#›</a:t>
            </a:fld>
            <a:endParaRPr lang="uk-U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2823646-8B4B-4A48-A462-5FAE9F42586D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96913" y="2220891"/>
            <a:ext cx="4397601" cy="1879306"/>
          </a:xfrm>
          <a:prstGeom prst="rect">
            <a:avLst/>
          </a:prstGeom>
        </p:spPr>
        <p:txBody>
          <a:bodyPr/>
          <a:lstStyle>
            <a:lvl1pPr marL="0" indent="-217472">
              <a:spcBef>
                <a:spcPts val="800"/>
              </a:spcBef>
              <a:spcAft>
                <a:spcPts val="200"/>
              </a:spcAft>
              <a:buFontTx/>
              <a:buNone/>
              <a:tabLst/>
              <a:defRPr b="0" i="0" spc="-40" baseline="0">
                <a:latin typeface="Montserrat" pitchFamily="2" charset="77"/>
              </a:defRPr>
            </a:lvl1pPr>
            <a:lvl2pPr marL="444468" indent="-211123">
              <a:tabLst/>
              <a:defRPr b="0" i="0" spc="-40" baseline="0">
                <a:latin typeface="Montserrat" pitchFamily="2" charset="77"/>
              </a:defRPr>
            </a:lvl2pPr>
            <a:lvl3pPr marL="668290" indent="-184138">
              <a:tabLst/>
              <a:defRPr b="0" i="0" spc="-40" baseline="0">
                <a:latin typeface="Montserrat" pitchFamily="2" charset="77"/>
              </a:defRPr>
            </a:lvl3pPr>
            <a:lvl4pPr marL="934967" indent="-188901">
              <a:tabLst/>
              <a:defRPr b="0" i="0" spc="-40" baseline="0">
                <a:latin typeface="Montserrat" pitchFamily="2" charset="77"/>
              </a:defRPr>
            </a:lvl4pPr>
            <a:lvl5pPr marL="2293767" indent="0">
              <a:buNone/>
              <a:defRPr b="0" i="0">
                <a:latin typeface="Montserrat" pitchFamily="2" charset="77"/>
              </a:defRPr>
            </a:lvl5pPr>
          </a:lstStyle>
          <a:p>
            <a:pPr lvl="0"/>
            <a:r>
              <a:rPr lang="fi-FI" noProof="0" dirty="0" err="1"/>
              <a:t>Click</a:t>
            </a:r>
            <a:r>
              <a:rPr lang="fi-FI" noProof="0" dirty="0"/>
              <a:t> to </a:t>
            </a:r>
            <a:r>
              <a:rPr lang="fi-FI" noProof="0" dirty="0" err="1"/>
              <a:t>edit</a:t>
            </a:r>
            <a:r>
              <a:rPr lang="fi-FI" noProof="0" dirty="0"/>
              <a:t> Master </a:t>
            </a:r>
            <a:r>
              <a:rPr lang="fi-FI" noProof="0" dirty="0" err="1"/>
              <a:t>text</a:t>
            </a:r>
            <a:r>
              <a:rPr lang="fi-FI" noProof="0" dirty="0"/>
              <a:t> </a:t>
            </a:r>
            <a:r>
              <a:rPr lang="fi-FI" noProof="0" dirty="0" err="1"/>
              <a:t>styles</a:t>
            </a:r>
            <a:endParaRPr lang="fi-FI" noProof="0" dirty="0"/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55789E72-B0CD-D745-BFFA-97E101A5129D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90513" y="6286951"/>
            <a:ext cx="720000" cy="33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394229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nosto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riangle 7">
            <a:extLst>
              <a:ext uri="{FF2B5EF4-FFF2-40B4-BE49-F238E27FC236}">
                <a16:creationId xmlns:a16="http://schemas.microsoft.com/office/drawing/2014/main" id="{B2058E25-092C-7A44-B632-C083B0F53BA5}"/>
              </a:ext>
            </a:extLst>
          </p:cNvPr>
          <p:cNvSpPr/>
          <p:nvPr userDrawn="1"/>
        </p:nvSpPr>
        <p:spPr>
          <a:xfrm>
            <a:off x="695325" y="6241211"/>
            <a:ext cx="715483" cy="616795"/>
          </a:xfrm>
          <a:prstGeom prst="triangle">
            <a:avLst/>
          </a:prstGeom>
          <a:solidFill>
            <a:srgbClr val="FFD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indent="0" algn="ctr">
              <a:buFontTx/>
              <a:buNone/>
            </a:pPr>
            <a:endParaRPr lang="en-FI" sz="1404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DB62AA9-54FD-9048-BF30-FCB8D321D8E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95329" y="1551378"/>
            <a:ext cx="10796812" cy="957887"/>
          </a:xfrm>
          <a:prstGeom prst="rect">
            <a:avLst/>
          </a:prstGeom>
        </p:spPr>
        <p:txBody>
          <a:bodyPr/>
          <a:lstStyle>
            <a:lvl1pPr marL="0" indent="0" algn="ctr">
              <a:spcBef>
                <a:spcPts val="0"/>
              </a:spcBef>
              <a:buFontTx/>
              <a:buNone/>
              <a:defRPr sz="2800" b="1" i="0" spc="-80" baseline="0">
                <a:latin typeface="Montserrat SemiBold" pitchFamily="2" charset="77"/>
              </a:defRPr>
            </a:lvl1pPr>
            <a:lvl2pPr marL="241283" indent="0">
              <a:buFontTx/>
              <a:buNone/>
              <a:defRPr b="1" i="0">
                <a:latin typeface="Montserrat SemiBold" pitchFamily="2" charset="77"/>
              </a:defRPr>
            </a:lvl2pPr>
            <a:lvl3pPr marL="1320702" indent="0">
              <a:buFontTx/>
              <a:buNone/>
              <a:defRPr b="1" i="0">
                <a:latin typeface="Montserrat SemiBold" pitchFamily="2" charset="77"/>
              </a:defRPr>
            </a:lvl3pPr>
            <a:lvl4pPr marL="1777868" indent="0">
              <a:buFontTx/>
              <a:buNone/>
              <a:defRPr b="1" i="0">
                <a:latin typeface="Montserrat SemiBold" pitchFamily="2" charset="77"/>
              </a:defRPr>
            </a:lvl4pPr>
            <a:lvl5pPr marL="2293767" indent="0">
              <a:buFontTx/>
              <a:buNone/>
              <a:defRPr b="1" i="0">
                <a:latin typeface="Montserrat SemiBold" pitchFamily="2" charset="77"/>
              </a:defRPr>
            </a:lvl5pPr>
          </a:lstStyle>
          <a:p>
            <a:pPr lvl="0"/>
            <a:r>
              <a:rPr lang="fi-FI" noProof="0"/>
              <a:t>Muokkaa tekstin perustyylejä napsauttamalla</a:t>
            </a: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5B9005DC-1964-BE4D-AE29-B6DB6AFFB92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275839" y="6286958"/>
            <a:ext cx="406400" cy="3359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800">
                <a:solidFill>
                  <a:srgbClr val="000000"/>
                </a:solidFill>
              </a:defRPr>
            </a:lvl1pPr>
          </a:lstStyle>
          <a:p>
            <a:fld id="{C9EC5ACF-1BEE-574E-A35B-E54A489811D4}" type="slidenum">
              <a:rPr lang="uk-UA" smtClean="0"/>
              <a:pPr/>
              <a:t>‹#›</a:t>
            </a:fld>
            <a:endParaRPr lang="uk-U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2823646-8B4B-4A48-A462-5FAE9F42586D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96913" y="2695563"/>
            <a:ext cx="3312000" cy="3456000"/>
          </a:xfrm>
          <a:prstGeom prst="rect">
            <a:avLst/>
          </a:prstGeom>
        </p:spPr>
        <p:txBody>
          <a:bodyPr/>
          <a:lstStyle>
            <a:lvl1pPr marL="226997" indent="-217472">
              <a:spcBef>
                <a:spcPts val="800"/>
              </a:spcBef>
              <a:spcAft>
                <a:spcPts val="200"/>
              </a:spcAft>
              <a:buFont typeface="Arial" panose="020B0604020202020204" pitchFamily="34" charset="0"/>
              <a:buChar char="•"/>
              <a:tabLst/>
              <a:defRPr sz="1800" b="0" i="0" spc="-40" baseline="0">
                <a:latin typeface="Montserrat" pitchFamily="2" charset="77"/>
              </a:defRPr>
            </a:lvl1pPr>
            <a:lvl2pPr marL="444468" indent="-211123">
              <a:tabLst/>
              <a:defRPr sz="1600" b="0" i="0" spc="-40" baseline="0">
                <a:latin typeface="Montserrat" pitchFamily="2" charset="77"/>
              </a:defRPr>
            </a:lvl2pPr>
            <a:lvl3pPr marL="668290" indent="-184138">
              <a:tabLst/>
              <a:defRPr sz="1400" b="0" i="0" spc="-40" baseline="0">
                <a:latin typeface="Montserrat" pitchFamily="2" charset="77"/>
              </a:defRPr>
            </a:lvl3pPr>
            <a:lvl4pPr marL="934967" indent="-188901">
              <a:tabLst/>
              <a:defRPr b="0" i="0" spc="-40" baseline="0">
                <a:latin typeface="Montserrat" pitchFamily="2" charset="77"/>
              </a:defRPr>
            </a:lvl4pPr>
            <a:lvl5pPr marL="2293767" indent="0">
              <a:buNone/>
              <a:defRPr b="0" i="0">
                <a:latin typeface="Montserrat" pitchFamily="2" charset="77"/>
              </a:defRPr>
            </a:lvl5pPr>
          </a:lstStyle>
          <a:p>
            <a:pPr lvl="0"/>
            <a:r>
              <a:rPr lang="fi-FI" noProof="0"/>
              <a:t>Muokkaa tekstin perustyylejä napsauttamalla</a:t>
            </a:r>
          </a:p>
          <a:p>
            <a:pPr lvl="1"/>
            <a:r>
              <a:rPr lang="fi-FI" noProof="0"/>
              <a:t>toinen taso</a:t>
            </a:r>
          </a:p>
          <a:p>
            <a:pPr lvl="2"/>
            <a:r>
              <a:rPr lang="fi-FI" noProof="0"/>
              <a:t>kolmas taso</a:t>
            </a:r>
          </a:p>
        </p:txBody>
      </p:sp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862FBA11-F5B7-9644-A678-F40C34F42E7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440238" y="2695563"/>
            <a:ext cx="3312000" cy="3456000"/>
          </a:xfrm>
          <a:prstGeom prst="rect">
            <a:avLst/>
          </a:prstGeom>
        </p:spPr>
        <p:txBody>
          <a:bodyPr/>
          <a:lstStyle>
            <a:lvl1pPr marL="226997" indent="-217472">
              <a:spcBef>
                <a:spcPts val="800"/>
              </a:spcBef>
              <a:spcAft>
                <a:spcPts val="200"/>
              </a:spcAft>
              <a:buFont typeface="Arial" panose="020B0604020202020204" pitchFamily="34" charset="0"/>
              <a:buChar char="•"/>
              <a:tabLst/>
              <a:defRPr sz="1800" b="0" i="0" spc="-40" baseline="0">
                <a:latin typeface="Montserrat" pitchFamily="2" charset="77"/>
              </a:defRPr>
            </a:lvl1pPr>
            <a:lvl2pPr marL="444468" indent="-211123">
              <a:tabLst/>
              <a:defRPr sz="1600" b="0" i="0" spc="-40" baseline="0">
                <a:latin typeface="Montserrat" pitchFamily="2" charset="77"/>
              </a:defRPr>
            </a:lvl2pPr>
            <a:lvl3pPr marL="668290" indent="-184138">
              <a:tabLst/>
              <a:defRPr sz="1400" b="0" i="0" spc="-40" baseline="0">
                <a:latin typeface="Montserrat" pitchFamily="2" charset="77"/>
              </a:defRPr>
            </a:lvl3pPr>
            <a:lvl4pPr marL="934967" indent="-188901">
              <a:tabLst/>
              <a:defRPr b="0" i="0" spc="-40" baseline="0">
                <a:latin typeface="Montserrat" pitchFamily="2" charset="77"/>
              </a:defRPr>
            </a:lvl4pPr>
            <a:lvl5pPr marL="2293767" indent="0">
              <a:buNone/>
              <a:defRPr b="0" i="0">
                <a:latin typeface="Montserrat" pitchFamily="2" charset="77"/>
              </a:defRPr>
            </a:lvl5pPr>
          </a:lstStyle>
          <a:p>
            <a:pPr lvl="0"/>
            <a:r>
              <a:rPr lang="fi-FI" noProof="0"/>
              <a:t>Muokkaa tekstin perustyylejä napsauttamalla</a:t>
            </a:r>
          </a:p>
          <a:p>
            <a:pPr lvl="1"/>
            <a:r>
              <a:rPr lang="fi-FI" noProof="0"/>
              <a:t>toinen taso</a:t>
            </a:r>
          </a:p>
          <a:p>
            <a:pPr lvl="2"/>
            <a:r>
              <a:rPr lang="fi-FI" noProof="0"/>
              <a:t>kolmas taso</a:t>
            </a:r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6CA185E4-1E4A-F542-9683-C5F2AAC8739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180141" y="2695563"/>
            <a:ext cx="3312000" cy="3456000"/>
          </a:xfrm>
          <a:prstGeom prst="rect">
            <a:avLst/>
          </a:prstGeom>
        </p:spPr>
        <p:txBody>
          <a:bodyPr/>
          <a:lstStyle>
            <a:lvl1pPr marL="226997" indent="-217472">
              <a:spcBef>
                <a:spcPts val="800"/>
              </a:spcBef>
              <a:spcAft>
                <a:spcPts val="200"/>
              </a:spcAft>
              <a:buFont typeface="Arial" panose="020B0604020202020204" pitchFamily="34" charset="0"/>
              <a:buChar char="•"/>
              <a:tabLst/>
              <a:defRPr sz="1800" b="0" i="0" spc="-40" baseline="0">
                <a:latin typeface="Montserrat" pitchFamily="2" charset="77"/>
              </a:defRPr>
            </a:lvl1pPr>
            <a:lvl2pPr marL="444468" indent="-211123">
              <a:tabLst/>
              <a:defRPr sz="1600" b="0" i="0" spc="-40" baseline="0">
                <a:latin typeface="Montserrat" pitchFamily="2" charset="77"/>
              </a:defRPr>
            </a:lvl2pPr>
            <a:lvl3pPr marL="668290" indent="-184138">
              <a:tabLst/>
              <a:defRPr sz="1400" b="0" i="0" spc="-40" baseline="0">
                <a:latin typeface="Montserrat" pitchFamily="2" charset="77"/>
              </a:defRPr>
            </a:lvl3pPr>
            <a:lvl4pPr marL="934967" indent="-188901">
              <a:tabLst/>
              <a:defRPr b="0" i="0" spc="-40" baseline="0">
                <a:latin typeface="Montserrat" pitchFamily="2" charset="77"/>
              </a:defRPr>
            </a:lvl4pPr>
            <a:lvl5pPr marL="2293767" indent="0">
              <a:buNone/>
              <a:defRPr b="0" i="0">
                <a:latin typeface="Montserrat" pitchFamily="2" charset="77"/>
              </a:defRPr>
            </a:lvl5pPr>
          </a:lstStyle>
          <a:p>
            <a:pPr lvl="0"/>
            <a:r>
              <a:rPr lang="fi-FI" noProof="0"/>
              <a:t>Muokkaa tekstin perustyylejä napsauttamalla</a:t>
            </a:r>
          </a:p>
          <a:p>
            <a:pPr lvl="1"/>
            <a:r>
              <a:rPr lang="fi-FI" noProof="0"/>
              <a:t>toinen taso</a:t>
            </a:r>
          </a:p>
          <a:p>
            <a:pPr lvl="2"/>
            <a:r>
              <a:rPr lang="fi-FI" noProof="0"/>
              <a:t>kolmas taso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F8F00F3-352E-9841-999B-6F3862C72ACA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96914" y="1099073"/>
            <a:ext cx="10801350" cy="562833"/>
          </a:xfrm>
          <a:prstGeom prst="rect">
            <a:avLst/>
          </a:prstGeom>
        </p:spPr>
        <p:txBody>
          <a:bodyPr/>
          <a:lstStyle>
            <a:lvl1pPr algn="ctr">
              <a:defRPr sz="1800" b="0" i="0">
                <a:latin typeface="Montserrat Light" pitchFamily="2" charset="77"/>
              </a:defRPr>
            </a:lvl1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11" name="Triangle 10">
            <a:extLst>
              <a:ext uri="{FF2B5EF4-FFF2-40B4-BE49-F238E27FC236}">
                <a16:creationId xmlns:a16="http://schemas.microsoft.com/office/drawing/2014/main" id="{9A4479DA-8719-F04C-81DB-3B2A4307F95A}"/>
              </a:ext>
            </a:extLst>
          </p:cNvPr>
          <p:cNvSpPr/>
          <p:nvPr userDrawn="1"/>
        </p:nvSpPr>
        <p:spPr>
          <a:xfrm rot="10800000">
            <a:off x="10160147" y="7"/>
            <a:ext cx="1336528" cy="1152179"/>
          </a:xfrm>
          <a:prstGeom prst="triangl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 sz="1404"/>
          </a:p>
        </p:txBody>
      </p:sp>
      <p:sp>
        <p:nvSpPr>
          <p:cNvPr id="12" name="Triangle 11">
            <a:extLst>
              <a:ext uri="{FF2B5EF4-FFF2-40B4-BE49-F238E27FC236}">
                <a16:creationId xmlns:a16="http://schemas.microsoft.com/office/drawing/2014/main" id="{AD5005E9-8B75-5645-B926-EE0DBEAE7AE3}"/>
              </a:ext>
            </a:extLst>
          </p:cNvPr>
          <p:cNvSpPr/>
          <p:nvPr userDrawn="1"/>
        </p:nvSpPr>
        <p:spPr>
          <a:xfrm rot="10800000">
            <a:off x="9884015" y="0"/>
            <a:ext cx="944396" cy="814134"/>
          </a:xfrm>
          <a:prstGeom prst="triangl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 sz="1404"/>
          </a:p>
        </p:txBody>
      </p:sp>
    </p:spTree>
    <p:extLst>
      <p:ext uri="{BB962C8B-B14F-4D97-AF65-F5344CB8AC3E}">
        <p14:creationId xmlns:p14="http://schemas.microsoft.com/office/powerpoint/2010/main" val="132873462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nosto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riangle 7">
            <a:extLst>
              <a:ext uri="{FF2B5EF4-FFF2-40B4-BE49-F238E27FC236}">
                <a16:creationId xmlns:a16="http://schemas.microsoft.com/office/drawing/2014/main" id="{B2058E25-092C-7A44-B632-C083B0F53BA5}"/>
              </a:ext>
            </a:extLst>
          </p:cNvPr>
          <p:cNvSpPr/>
          <p:nvPr userDrawn="1"/>
        </p:nvSpPr>
        <p:spPr>
          <a:xfrm>
            <a:off x="695325" y="6241211"/>
            <a:ext cx="715483" cy="616795"/>
          </a:xfrm>
          <a:prstGeom prst="triangle">
            <a:avLst/>
          </a:prstGeom>
          <a:solidFill>
            <a:srgbClr val="FFD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indent="0" algn="ctr">
              <a:buFontTx/>
              <a:buNone/>
            </a:pPr>
            <a:endParaRPr lang="en-FI" sz="1404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DB62AA9-54FD-9048-BF30-FCB8D321D8E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95329" y="1607364"/>
            <a:ext cx="10796812" cy="957887"/>
          </a:xfrm>
          <a:prstGeom prst="rect">
            <a:avLst/>
          </a:prstGeom>
        </p:spPr>
        <p:txBody>
          <a:bodyPr/>
          <a:lstStyle>
            <a:lvl1pPr marL="0" indent="0" algn="ctr">
              <a:spcBef>
                <a:spcPts val="0"/>
              </a:spcBef>
              <a:buFontTx/>
              <a:buNone/>
              <a:defRPr sz="2800" b="1" i="0" spc="-80" baseline="0">
                <a:latin typeface="Montserrat SemiBold" pitchFamily="2" charset="77"/>
              </a:defRPr>
            </a:lvl1pPr>
            <a:lvl2pPr marL="241283" indent="0">
              <a:buFontTx/>
              <a:buNone/>
              <a:defRPr b="1" i="0">
                <a:latin typeface="Montserrat SemiBold" pitchFamily="2" charset="77"/>
              </a:defRPr>
            </a:lvl2pPr>
            <a:lvl3pPr marL="1320702" indent="0">
              <a:buFontTx/>
              <a:buNone/>
              <a:defRPr b="1" i="0">
                <a:latin typeface="Montserrat SemiBold" pitchFamily="2" charset="77"/>
              </a:defRPr>
            </a:lvl3pPr>
            <a:lvl4pPr marL="1777868" indent="0">
              <a:buFontTx/>
              <a:buNone/>
              <a:defRPr b="1" i="0">
                <a:latin typeface="Montserrat SemiBold" pitchFamily="2" charset="77"/>
              </a:defRPr>
            </a:lvl4pPr>
            <a:lvl5pPr marL="2293767" indent="0">
              <a:buFontTx/>
              <a:buNone/>
              <a:defRPr b="1" i="0">
                <a:latin typeface="Montserrat SemiBold" pitchFamily="2" charset="77"/>
              </a:defRPr>
            </a:lvl5pPr>
          </a:lstStyle>
          <a:p>
            <a:pPr lvl="0"/>
            <a:r>
              <a:rPr lang="fi-FI" noProof="0"/>
              <a:t>Muokkaa tekstin perustyylejä napsauttamalla</a:t>
            </a: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5B9005DC-1964-BE4D-AE29-B6DB6AFFB92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275839" y="6286958"/>
            <a:ext cx="406400" cy="3359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800">
                <a:solidFill>
                  <a:srgbClr val="000000"/>
                </a:solidFill>
              </a:defRPr>
            </a:lvl1pPr>
          </a:lstStyle>
          <a:p>
            <a:fld id="{C9EC5ACF-1BEE-574E-A35B-E54A489811D4}" type="slidenum">
              <a:rPr lang="uk-UA" smtClean="0"/>
              <a:pPr/>
              <a:t>‹#›</a:t>
            </a:fld>
            <a:endParaRPr lang="uk-U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2823646-8B4B-4A48-A462-5FAE9F42586D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96913" y="2946769"/>
            <a:ext cx="2448000" cy="3204000"/>
          </a:xfrm>
          <a:prstGeom prst="rect">
            <a:avLst/>
          </a:prstGeom>
        </p:spPr>
        <p:txBody>
          <a:bodyPr/>
          <a:lstStyle>
            <a:lvl1pPr marL="226997" indent="-217472">
              <a:spcBef>
                <a:spcPts val="800"/>
              </a:spcBef>
              <a:spcAft>
                <a:spcPts val="200"/>
              </a:spcAft>
              <a:buFont typeface="Arial" panose="020B0604020202020204" pitchFamily="34" charset="0"/>
              <a:buChar char="•"/>
              <a:tabLst/>
              <a:defRPr sz="1600" b="0" i="0" spc="-40" baseline="0">
                <a:latin typeface="Montserrat" pitchFamily="2" charset="77"/>
              </a:defRPr>
            </a:lvl1pPr>
            <a:lvl2pPr marL="444468" indent="-211123">
              <a:tabLst/>
              <a:defRPr sz="1600" b="0" i="0" spc="-40" baseline="0">
                <a:latin typeface="Montserrat" pitchFamily="2" charset="77"/>
              </a:defRPr>
            </a:lvl2pPr>
            <a:lvl3pPr marL="668290" indent="-184138">
              <a:tabLst/>
              <a:defRPr sz="1400" b="0" i="0" spc="-40" baseline="0">
                <a:latin typeface="Montserrat" pitchFamily="2" charset="77"/>
              </a:defRPr>
            </a:lvl3pPr>
            <a:lvl4pPr marL="934967" indent="-188901">
              <a:tabLst/>
              <a:defRPr b="0" i="0" spc="-40" baseline="0">
                <a:latin typeface="Montserrat" pitchFamily="2" charset="77"/>
              </a:defRPr>
            </a:lvl4pPr>
            <a:lvl5pPr marL="2293767" indent="0">
              <a:buNone/>
              <a:defRPr b="0" i="0">
                <a:latin typeface="Montserrat" pitchFamily="2" charset="77"/>
              </a:defRPr>
            </a:lvl5pPr>
          </a:lstStyle>
          <a:p>
            <a:pPr lvl="0"/>
            <a:r>
              <a:rPr lang="fi-FI" noProof="0"/>
              <a:t>Muokkaa tekstin perustyylejä napsauttamalla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F8F00F3-352E-9841-999B-6F3862C72ACA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96914" y="1099073"/>
            <a:ext cx="10801350" cy="562833"/>
          </a:xfrm>
          <a:prstGeom prst="rect">
            <a:avLst/>
          </a:prstGeom>
        </p:spPr>
        <p:txBody>
          <a:bodyPr/>
          <a:lstStyle>
            <a:lvl1pPr algn="ctr">
              <a:defRPr sz="1800" b="0" i="0">
                <a:latin typeface="Montserrat Light" pitchFamily="2" charset="77"/>
              </a:defRPr>
            </a:lvl1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2940202A-C666-1A4E-9AA7-060B2618A76C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3493288" y="2946769"/>
            <a:ext cx="2448000" cy="3204000"/>
          </a:xfrm>
          <a:prstGeom prst="rect">
            <a:avLst/>
          </a:prstGeom>
        </p:spPr>
        <p:txBody>
          <a:bodyPr/>
          <a:lstStyle>
            <a:lvl1pPr marL="226997" indent="-217472">
              <a:spcBef>
                <a:spcPts val="800"/>
              </a:spcBef>
              <a:spcAft>
                <a:spcPts val="200"/>
              </a:spcAft>
              <a:buFont typeface="Arial" panose="020B0604020202020204" pitchFamily="34" charset="0"/>
              <a:buChar char="•"/>
              <a:tabLst/>
              <a:defRPr sz="1600" b="0" i="0" spc="-40" baseline="0">
                <a:latin typeface="Montserrat" pitchFamily="2" charset="77"/>
              </a:defRPr>
            </a:lvl1pPr>
            <a:lvl2pPr marL="444468" indent="-211123">
              <a:tabLst/>
              <a:defRPr sz="1600" b="0" i="0" spc="-40" baseline="0">
                <a:latin typeface="Montserrat" pitchFamily="2" charset="77"/>
              </a:defRPr>
            </a:lvl2pPr>
            <a:lvl3pPr marL="668290" indent="-184138">
              <a:tabLst/>
              <a:defRPr sz="1400" b="0" i="0" spc="-40" baseline="0">
                <a:latin typeface="Montserrat" pitchFamily="2" charset="77"/>
              </a:defRPr>
            </a:lvl3pPr>
            <a:lvl4pPr marL="934967" indent="-188901">
              <a:tabLst/>
              <a:defRPr b="0" i="0" spc="-40" baseline="0">
                <a:latin typeface="Montserrat" pitchFamily="2" charset="77"/>
              </a:defRPr>
            </a:lvl4pPr>
            <a:lvl5pPr marL="2293767" indent="0">
              <a:buNone/>
              <a:defRPr b="0" i="0">
                <a:latin typeface="Montserrat" pitchFamily="2" charset="77"/>
              </a:defRPr>
            </a:lvl5pPr>
          </a:lstStyle>
          <a:p>
            <a:pPr lvl="0"/>
            <a:r>
              <a:rPr lang="fi-FI" noProof="0"/>
              <a:t>Muokkaa tekstin perustyylejä napsauttamalla</a:t>
            </a:r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553622CD-7BB6-054C-928D-E77745B76CA1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6289663" y="2946769"/>
            <a:ext cx="2448000" cy="3204000"/>
          </a:xfrm>
          <a:prstGeom prst="rect">
            <a:avLst/>
          </a:prstGeom>
        </p:spPr>
        <p:txBody>
          <a:bodyPr/>
          <a:lstStyle>
            <a:lvl1pPr marL="226997" indent="-217472">
              <a:spcBef>
                <a:spcPts val="800"/>
              </a:spcBef>
              <a:spcAft>
                <a:spcPts val="200"/>
              </a:spcAft>
              <a:buFont typeface="Arial" panose="020B0604020202020204" pitchFamily="34" charset="0"/>
              <a:buChar char="•"/>
              <a:tabLst/>
              <a:defRPr sz="1600" b="0" i="0" spc="-40" baseline="0">
                <a:latin typeface="Montserrat" pitchFamily="2" charset="77"/>
              </a:defRPr>
            </a:lvl1pPr>
            <a:lvl2pPr marL="444468" indent="-211123">
              <a:tabLst/>
              <a:defRPr sz="1600" b="0" i="0" spc="-40" baseline="0">
                <a:latin typeface="Montserrat" pitchFamily="2" charset="77"/>
              </a:defRPr>
            </a:lvl2pPr>
            <a:lvl3pPr marL="668290" indent="-184138">
              <a:tabLst/>
              <a:defRPr sz="1400" b="0" i="0" spc="-40" baseline="0">
                <a:latin typeface="Montserrat" pitchFamily="2" charset="77"/>
              </a:defRPr>
            </a:lvl3pPr>
            <a:lvl4pPr marL="934967" indent="-188901">
              <a:tabLst/>
              <a:defRPr b="0" i="0" spc="-40" baseline="0">
                <a:latin typeface="Montserrat" pitchFamily="2" charset="77"/>
              </a:defRPr>
            </a:lvl4pPr>
            <a:lvl5pPr marL="2293767" indent="0">
              <a:buNone/>
              <a:defRPr b="0" i="0">
                <a:latin typeface="Montserrat" pitchFamily="2" charset="77"/>
              </a:defRPr>
            </a:lvl5pPr>
          </a:lstStyle>
          <a:p>
            <a:pPr lvl="0"/>
            <a:r>
              <a:rPr lang="fi-FI" noProof="0"/>
              <a:t>Muokkaa tekstin perustyylejä napsauttamalla</a:t>
            </a:r>
          </a:p>
        </p:txBody>
      </p:sp>
      <p:sp>
        <p:nvSpPr>
          <p:cNvPr id="15" name="Text Placeholder 2">
            <a:extLst>
              <a:ext uri="{FF2B5EF4-FFF2-40B4-BE49-F238E27FC236}">
                <a16:creationId xmlns:a16="http://schemas.microsoft.com/office/drawing/2014/main" id="{5991E50B-35DA-BC43-AF29-6957A971E2F6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9086039" y="2946769"/>
            <a:ext cx="2448000" cy="3204000"/>
          </a:xfrm>
          <a:prstGeom prst="rect">
            <a:avLst/>
          </a:prstGeom>
        </p:spPr>
        <p:txBody>
          <a:bodyPr/>
          <a:lstStyle>
            <a:lvl1pPr marL="226997" indent="-217472">
              <a:spcBef>
                <a:spcPts val="800"/>
              </a:spcBef>
              <a:spcAft>
                <a:spcPts val="200"/>
              </a:spcAft>
              <a:buFont typeface="Arial" panose="020B0604020202020204" pitchFamily="34" charset="0"/>
              <a:buChar char="•"/>
              <a:tabLst/>
              <a:defRPr sz="1600" b="0" i="0" spc="-40" baseline="0">
                <a:latin typeface="Montserrat" pitchFamily="2" charset="77"/>
              </a:defRPr>
            </a:lvl1pPr>
            <a:lvl2pPr marL="444468" indent="-211123">
              <a:tabLst/>
              <a:defRPr sz="1600" b="0" i="0" spc="-40" baseline="0">
                <a:latin typeface="Montserrat" pitchFamily="2" charset="77"/>
              </a:defRPr>
            </a:lvl2pPr>
            <a:lvl3pPr marL="668290" indent="-184138">
              <a:tabLst/>
              <a:defRPr sz="1400" b="0" i="0" spc="-40" baseline="0">
                <a:latin typeface="Montserrat" pitchFamily="2" charset="77"/>
              </a:defRPr>
            </a:lvl3pPr>
            <a:lvl4pPr marL="934967" indent="-188901">
              <a:tabLst/>
              <a:defRPr b="0" i="0" spc="-40" baseline="0">
                <a:latin typeface="Montserrat" pitchFamily="2" charset="77"/>
              </a:defRPr>
            </a:lvl4pPr>
            <a:lvl5pPr marL="2293767" indent="0">
              <a:buNone/>
              <a:defRPr b="0" i="0">
                <a:latin typeface="Montserrat" pitchFamily="2" charset="77"/>
              </a:defRPr>
            </a:lvl5pPr>
          </a:lstStyle>
          <a:p>
            <a:pPr lvl="0"/>
            <a:r>
              <a:rPr lang="fi-FI" noProof="0"/>
              <a:t>Muokkaa tekstin perustyylejä napsauttamalla</a:t>
            </a:r>
          </a:p>
        </p:txBody>
      </p:sp>
      <p:sp>
        <p:nvSpPr>
          <p:cNvPr id="13" name="Triangle 12">
            <a:extLst>
              <a:ext uri="{FF2B5EF4-FFF2-40B4-BE49-F238E27FC236}">
                <a16:creationId xmlns:a16="http://schemas.microsoft.com/office/drawing/2014/main" id="{76170A8F-5BBC-1E44-8CD0-F380CD90BC4A}"/>
              </a:ext>
            </a:extLst>
          </p:cNvPr>
          <p:cNvSpPr/>
          <p:nvPr userDrawn="1"/>
        </p:nvSpPr>
        <p:spPr>
          <a:xfrm rot="10800000">
            <a:off x="10160147" y="7"/>
            <a:ext cx="1336528" cy="1152179"/>
          </a:xfrm>
          <a:prstGeom prst="triangl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 sz="1404"/>
          </a:p>
        </p:txBody>
      </p:sp>
      <p:sp>
        <p:nvSpPr>
          <p:cNvPr id="14" name="Triangle 13">
            <a:extLst>
              <a:ext uri="{FF2B5EF4-FFF2-40B4-BE49-F238E27FC236}">
                <a16:creationId xmlns:a16="http://schemas.microsoft.com/office/drawing/2014/main" id="{EED77038-304D-1549-9A1B-5E7B22DAD972}"/>
              </a:ext>
            </a:extLst>
          </p:cNvPr>
          <p:cNvSpPr/>
          <p:nvPr userDrawn="1"/>
        </p:nvSpPr>
        <p:spPr>
          <a:xfrm rot="10800000">
            <a:off x="9884015" y="0"/>
            <a:ext cx="944396" cy="814134"/>
          </a:xfrm>
          <a:prstGeom prst="triangl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 sz="1404"/>
          </a:p>
        </p:txBody>
      </p:sp>
    </p:spTree>
    <p:extLst>
      <p:ext uri="{BB962C8B-B14F-4D97-AF65-F5344CB8AC3E}">
        <p14:creationId xmlns:p14="http://schemas.microsoft.com/office/powerpoint/2010/main" val="212418866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nostoa ikoneil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riangle 7">
            <a:extLst>
              <a:ext uri="{FF2B5EF4-FFF2-40B4-BE49-F238E27FC236}">
                <a16:creationId xmlns:a16="http://schemas.microsoft.com/office/drawing/2014/main" id="{B2058E25-092C-7A44-B632-C083B0F53BA5}"/>
              </a:ext>
            </a:extLst>
          </p:cNvPr>
          <p:cNvSpPr/>
          <p:nvPr userDrawn="1"/>
        </p:nvSpPr>
        <p:spPr>
          <a:xfrm>
            <a:off x="695325" y="6241211"/>
            <a:ext cx="715483" cy="616795"/>
          </a:xfrm>
          <a:prstGeom prst="triangle">
            <a:avLst/>
          </a:prstGeom>
          <a:solidFill>
            <a:srgbClr val="FFD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indent="0" algn="ctr">
              <a:buFontTx/>
              <a:buNone/>
            </a:pPr>
            <a:endParaRPr lang="en-FI" sz="1404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DB62AA9-54FD-9048-BF30-FCB8D321D8E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95329" y="1601618"/>
            <a:ext cx="10796812" cy="957887"/>
          </a:xfrm>
          <a:prstGeom prst="rect">
            <a:avLst/>
          </a:prstGeom>
        </p:spPr>
        <p:txBody>
          <a:bodyPr/>
          <a:lstStyle>
            <a:lvl1pPr marL="0" indent="0" algn="ctr">
              <a:spcBef>
                <a:spcPts val="0"/>
              </a:spcBef>
              <a:buFontTx/>
              <a:buNone/>
              <a:defRPr sz="2800" b="1" i="0" spc="-80" baseline="0">
                <a:latin typeface="Montserrat SemiBold" pitchFamily="2" charset="77"/>
              </a:defRPr>
            </a:lvl1pPr>
            <a:lvl2pPr marL="241283" indent="0">
              <a:buFontTx/>
              <a:buNone/>
              <a:defRPr b="1" i="0">
                <a:latin typeface="Montserrat SemiBold" pitchFamily="2" charset="77"/>
              </a:defRPr>
            </a:lvl2pPr>
            <a:lvl3pPr marL="1320702" indent="0">
              <a:buFontTx/>
              <a:buNone/>
              <a:defRPr b="1" i="0">
                <a:latin typeface="Montserrat SemiBold" pitchFamily="2" charset="77"/>
              </a:defRPr>
            </a:lvl3pPr>
            <a:lvl4pPr marL="1777868" indent="0">
              <a:buFontTx/>
              <a:buNone/>
              <a:defRPr b="1" i="0">
                <a:latin typeface="Montserrat SemiBold" pitchFamily="2" charset="77"/>
              </a:defRPr>
            </a:lvl4pPr>
            <a:lvl5pPr marL="2293767" indent="0">
              <a:buFontTx/>
              <a:buNone/>
              <a:defRPr b="1" i="0">
                <a:latin typeface="Montserrat SemiBold" pitchFamily="2" charset="77"/>
              </a:defRPr>
            </a:lvl5pPr>
          </a:lstStyle>
          <a:p>
            <a:pPr lvl="0"/>
            <a:r>
              <a:rPr lang="fi-FI" noProof="0"/>
              <a:t>Muokkaa tekstin perustyylejä napsauttamalla</a:t>
            </a: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5B9005DC-1964-BE4D-AE29-B6DB6AFFB92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275839" y="6286958"/>
            <a:ext cx="406400" cy="3359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800">
                <a:solidFill>
                  <a:srgbClr val="000000"/>
                </a:solidFill>
              </a:defRPr>
            </a:lvl1pPr>
          </a:lstStyle>
          <a:p>
            <a:fld id="{C9EC5ACF-1BEE-574E-A35B-E54A489811D4}" type="slidenum">
              <a:rPr lang="uk-UA" smtClean="0"/>
              <a:pPr/>
              <a:t>‹#›</a:t>
            </a:fld>
            <a:endParaRPr lang="uk-U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2823646-8B4B-4A48-A462-5FAE9F42586D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96913" y="3428999"/>
            <a:ext cx="2448000" cy="2722563"/>
          </a:xfrm>
          <a:prstGeom prst="rect">
            <a:avLst/>
          </a:prstGeom>
        </p:spPr>
        <p:txBody>
          <a:bodyPr/>
          <a:lstStyle>
            <a:lvl1pPr marL="226997" indent="-217472" algn="ctr">
              <a:spcBef>
                <a:spcPts val="800"/>
              </a:spcBef>
              <a:spcAft>
                <a:spcPts val="200"/>
              </a:spcAft>
              <a:buFontTx/>
              <a:buNone/>
              <a:tabLst/>
              <a:defRPr sz="1600" b="0" i="0" spc="-40" baseline="0">
                <a:latin typeface="Montserrat" pitchFamily="2" charset="77"/>
              </a:defRPr>
            </a:lvl1pPr>
            <a:lvl2pPr marL="444468" indent="-211123">
              <a:tabLst/>
              <a:defRPr sz="1600" b="0" i="0" spc="-40" baseline="0">
                <a:latin typeface="Montserrat" pitchFamily="2" charset="77"/>
              </a:defRPr>
            </a:lvl2pPr>
            <a:lvl3pPr marL="668290" indent="-184138">
              <a:tabLst/>
              <a:defRPr sz="1400" b="0" i="0" spc="-40" baseline="0">
                <a:latin typeface="Montserrat" pitchFamily="2" charset="77"/>
              </a:defRPr>
            </a:lvl3pPr>
            <a:lvl4pPr marL="934967" indent="-188901">
              <a:tabLst/>
              <a:defRPr b="0" i="0" spc="-40" baseline="0">
                <a:latin typeface="Montserrat" pitchFamily="2" charset="77"/>
              </a:defRPr>
            </a:lvl4pPr>
            <a:lvl5pPr marL="2293767" indent="0">
              <a:buNone/>
              <a:defRPr b="0" i="0">
                <a:latin typeface="Montserrat" pitchFamily="2" charset="77"/>
              </a:defRPr>
            </a:lvl5pPr>
          </a:lstStyle>
          <a:p>
            <a:pPr lvl="0"/>
            <a:r>
              <a:rPr lang="fi-FI" noProof="0"/>
              <a:t>Muokkaa tekstin perustyylejä napsauttamalla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F8F00F3-352E-9841-999B-6F3862C72ACA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3503612" y="1099073"/>
            <a:ext cx="5192533" cy="562833"/>
          </a:xfrm>
          <a:prstGeom prst="rect">
            <a:avLst/>
          </a:prstGeom>
        </p:spPr>
        <p:txBody>
          <a:bodyPr/>
          <a:lstStyle>
            <a:lvl1pPr algn="ctr">
              <a:defRPr sz="1800" b="0" i="0">
                <a:latin typeface="Montserrat Light" pitchFamily="2" charset="77"/>
              </a:defRPr>
            </a:lvl1pPr>
          </a:lstStyle>
          <a:p>
            <a:pPr lvl="0"/>
            <a:r>
              <a:rPr lang="fi-FI"/>
              <a:t>Muokkaa tekstin perustyylejä napsauttamalla</a:t>
            </a:r>
          </a:p>
        </p:txBody>
      </p:sp>
      <p:pic>
        <p:nvPicPr>
          <p:cNvPr id="13" name="Kuva 15" descr="Suurennuslasi">
            <a:extLst>
              <a:ext uri="{FF2B5EF4-FFF2-40B4-BE49-F238E27FC236}">
                <a16:creationId xmlns:a16="http://schemas.microsoft.com/office/drawing/2014/main" id="{464075F5-43D7-D44E-95A3-9279FF328F7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643347" y="2782750"/>
            <a:ext cx="493143" cy="493143"/>
          </a:xfrm>
          <a:prstGeom prst="rect">
            <a:avLst/>
          </a:prstGeom>
        </p:spPr>
      </p:pic>
      <p:pic>
        <p:nvPicPr>
          <p:cNvPr id="14" name="Kuva 16" descr="Suurennuslasi">
            <a:extLst>
              <a:ext uri="{FF2B5EF4-FFF2-40B4-BE49-F238E27FC236}">
                <a16:creationId xmlns:a16="http://schemas.microsoft.com/office/drawing/2014/main" id="{C898D1C9-FEFE-294B-9B26-130FFBD0E953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>
          <a:xfrm>
            <a:off x="4462828" y="2782750"/>
            <a:ext cx="493143" cy="493143"/>
          </a:xfrm>
          <a:prstGeom prst="rect">
            <a:avLst/>
          </a:prstGeom>
        </p:spPr>
      </p:pic>
      <p:pic>
        <p:nvPicPr>
          <p:cNvPr id="16" name="Kuva 17" descr="Suurennuslasi">
            <a:extLst>
              <a:ext uri="{FF2B5EF4-FFF2-40B4-BE49-F238E27FC236}">
                <a16:creationId xmlns:a16="http://schemas.microsoft.com/office/drawing/2014/main" id="{0E2710D5-2FAB-5047-9E6E-6421A1DC02DC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/>
        </p:blipFill>
        <p:spPr>
          <a:xfrm>
            <a:off x="7236031" y="2782750"/>
            <a:ext cx="493143" cy="493143"/>
          </a:xfrm>
          <a:prstGeom prst="rect">
            <a:avLst/>
          </a:prstGeom>
        </p:spPr>
      </p:pic>
      <p:pic>
        <p:nvPicPr>
          <p:cNvPr id="17" name="Kuva 20" descr="Suurennuslasi">
            <a:extLst>
              <a:ext uri="{FF2B5EF4-FFF2-40B4-BE49-F238E27FC236}">
                <a16:creationId xmlns:a16="http://schemas.microsoft.com/office/drawing/2014/main" id="{F16DCB8C-FAE9-C141-8525-0943FF03500C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/>
        </p:blipFill>
        <p:spPr>
          <a:xfrm>
            <a:off x="10055510" y="2782749"/>
            <a:ext cx="493143" cy="493143"/>
          </a:xfrm>
          <a:prstGeom prst="rect">
            <a:avLst/>
          </a:prstGeom>
        </p:spPr>
      </p:pic>
      <p:sp>
        <p:nvSpPr>
          <p:cNvPr id="18" name="Text Placeholder 2">
            <a:extLst>
              <a:ext uri="{FF2B5EF4-FFF2-40B4-BE49-F238E27FC236}">
                <a16:creationId xmlns:a16="http://schemas.microsoft.com/office/drawing/2014/main" id="{0F1C426D-D8EF-FE4A-A04F-17223F6AE584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3481086" y="3439048"/>
            <a:ext cx="2448000" cy="2722563"/>
          </a:xfrm>
          <a:prstGeom prst="rect">
            <a:avLst/>
          </a:prstGeom>
        </p:spPr>
        <p:txBody>
          <a:bodyPr/>
          <a:lstStyle>
            <a:lvl1pPr marL="226997" indent="-217472" algn="ctr">
              <a:spcBef>
                <a:spcPts val="800"/>
              </a:spcBef>
              <a:spcAft>
                <a:spcPts val="200"/>
              </a:spcAft>
              <a:buFontTx/>
              <a:buNone/>
              <a:tabLst/>
              <a:defRPr sz="1600" b="0" i="0" spc="-40" baseline="0">
                <a:latin typeface="Montserrat" pitchFamily="2" charset="77"/>
              </a:defRPr>
            </a:lvl1pPr>
            <a:lvl2pPr marL="444468" indent="-211123">
              <a:tabLst/>
              <a:defRPr sz="1600" b="0" i="0" spc="-40" baseline="0">
                <a:latin typeface="Montserrat" pitchFamily="2" charset="77"/>
              </a:defRPr>
            </a:lvl2pPr>
            <a:lvl3pPr marL="668290" indent="-184138">
              <a:tabLst/>
              <a:defRPr sz="1400" b="0" i="0" spc="-40" baseline="0">
                <a:latin typeface="Montserrat" pitchFamily="2" charset="77"/>
              </a:defRPr>
            </a:lvl3pPr>
            <a:lvl4pPr marL="934967" indent="-188901">
              <a:tabLst/>
              <a:defRPr b="0" i="0" spc="-40" baseline="0">
                <a:latin typeface="Montserrat" pitchFamily="2" charset="77"/>
              </a:defRPr>
            </a:lvl4pPr>
            <a:lvl5pPr marL="2293767" indent="0">
              <a:buNone/>
              <a:defRPr b="0" i="0">
                <a:latin typeface="Montserrat" pitchFamily="2" charset="77"/>
              </a:defRPr>
            </a:lvl5pPr>
          </a:lstStyle>
          <a:p>
            <a:pPr lvl="0"/>
            <a:r>
              <a:rPr lang="fi-FI" noProof="0"/>
              <a:t>Muokkaa tekstin perustyylejä napsauttamalla</a:t>
            </a:r>
          </a:p>
        </p:txBody>
      </p:sp>
      <p:sp>
        <p:nvSpPr>
          <p:cNvPr id="19" name="Text Placeholder 2">
            <a:extLst>
              <a:ext uri="{FF2B5EF4-FFF2-40B4-BE49-F238E27FC236}">
                <a16:creationId xmlns:a16="http://schemas.microsoft.com/office/drawing/2014/main" id="{8B914AB6-E58D-984F-8079-46B3A4B203CB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6265259" y="3439048"/>
            <a:ext cx="2448000" cy="2722563"/>
          </a:xfrm>
          <a:prstGeom prst="rect">
            <a:avLst/>
          </a:prstGeom>
        </p:spPr>
        <p:txBody>
          <a:bodyPr/>
          <a:lstStyle>
            <a:lvl1pPr marL="226997" indent="-217472" algn="ctr">
              <a:spcBef>
                <a:spcPts val="800"/>
              </a:spcBef>
              <a:spcAft>
                <a:spcPts val="200"/>
              </a:spcAft>
              <a:buFontTx/>
              <a:buNone/>
              <a:tabLst/>
              <a:defRPr sz="1600" b="0" i="0" spc="-40" baseline="0">
                <a:latin typeface="Montserrat" pitchFamily="2" charset="77"/>
              </a:defRPr>
            </a:lvl1pPr>
            <a:lvl2pPr marL="444468" indent="-211123">
              <a:tabLst/>
              <a:defRPr sz="1600" b="0" i="0" spc="-40" baseline="0">
                <a:latin typeface="Montserrat" pitchFamily="2" charset="77"/>
              </a:defRPr>
            </a:lvl2pPr>
            <a:lvl3pPr marL="668290" indent="-184138">
              <a:tabLst/>
              <a:defRPr sz="1400" b="0" i="0" spc="-40" baseline="0">
                <a:latin typeface="Montserrat" pitchFamily="2" charset="77"/>
              </a:defRPr>
            </a:lvl3pPr>
            <a:lvl4pPr marL="934967" indent="-188901">
              <a:tabLst/>
              <a:defRPr b="0" i="0" spc="-40" baseline="0">
                <a:latin typeface="Montserrat" pitchFamily="2" charset="77"/>
              </a:defRPr>
            </a:lvl4pPr>
            <a:lvl5pPr marL="2293767" indent="0">
              <a:buNone/>
              <a:defRPr b="0" i="0">
                <a:latin typeface="Montserrat" pitchFamily="2" charset="77"/>
              </a:defRPr>
            </a:lvl5pPr>
          </a:lstStyle>
          <a:p>
            <a:pPr lvl="0"/>
            <a:r>
              <a:rPr lang="fi-FI" noProof="0"/>
              <a:t>Muokkaa tekstin perustyylejä napsauttamalla</a:t>
            </a:r>
          </a:p>
        </p:txBody>
      </p:sp>
      <p:sp>
        <p:nvSpPr>
          <p:cNvPr id="20" name="Text Placeholder 2">
            <a:extLst>
              <a:ext uri="{FF2B5EF4-FFF2-40B4-BE49-F238E27FC236}">
                <a16:creationId xmlns:a16="http://schemas.microsoft.com/office/drawing/2014/main" id="{985448B8-F897-1C49-B0F6-FC3AD6D85F83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9049432" y="3439048"/>
            <a:ext cx="2448000" cy="2722563"/>
          </a:xfrm>
          <a:prstGeom prst="rect">
            <a:avLst/>
          </a:prstGeom>
        </p:spPr>
        <p:txBody>
          <a:bodyPr/>
          <a:lstStyle>
            <a:lvl1pPr marL="226997" indent="-217472" algn="ctr">
              <a:spcBef>
                <a:spcPts val="800"/>
              </a:spcBef>
              <a:spcAft>
                <a:spcPts val="200"/>
              </a:spcAft>
              <a:buFontTx/>
              <a:buNone/>
              <a:tabLst/>
              <a:defRPr sz="1600" b="0" i="0" spc="-40" baseline="0">
                <a:latin typeface="Montserrat" pitchFamily="2" charset="77"/>
              </a:defRPr>
            </a:lvl1pPr>
            <a:lvl2pPr marL="444468" indent="-211123">
              <a:tabLst/>
              <a:defRPr sz="1600" b="0" i="0" spc="-40" baseline="0">
                <a:latin typeface="Montserrat" pitchFamily="2" charset="77"/>
              </a:defRPr>
            </a:lvl2pPr>
            <a:lvl3pPr marL="668290" indent="-184138">
              <a:tabLst/>
              <a:defRPr sz="1400" b="0" i="0" spc="-40" baseline="0">
                <a:latin typeface="Montserrat" pitchFamily="2" charset="77"/>
              </a:defRPr>
            </a:lvl3pPr>
            <a:lvl4pPr marL="934967" indent="-188901">
              <a:tabLst/>
              <a:defRPr b="0" i="0" spc="-40" baseline="0">
                <a:latin typeface="Montserrat" pitchFamily="2" charset="77"/>
              </a:defRPr>
            </a:lvl4pPr>
            <a:lvl5pPr marL="2293767" indent="0">
              <a:buNone/>
              <a:defRPr b="0" i="0">
                <a:latin typeface="Montserrat" pitchFamily="2" charset="77"/>
              </a:defRPr>
            </a:lvl5pPr>
          </a:lstStyle>
          <a:p>
            <a:pPr lvl="0"/>
            <a:r>
              <a:rPr lang="fi-FI" noProof="0"/>
              <a:t>Muokkaa tekstin perustyylejä napsauttamalla</a:t>
            </a:r>
          </a:p>
        </p:txBody>
      </p:sp>
      <p:sp>
        <p:nvSpPr>
          <p:cNvPr id="21" name="Triangle 20">
            <a:extLst>
              <a:ext uri="{FF2B5EF4-FFF2-40B4-BE49-F238E27FC236}">
                <a16:creationId xmlns:a16="http://schemas.microsoft.com/office/drawing/2014/main" id="{F80CC64A-5561-8044-A118-F241C3225B2C}"/>
              </a:ext>
            </a:extLst>
          </p:cNvPr>
          <p:cNvSpPr/>
          <p:nvPr userDrawn="1"/>
        </p:nvSpPr>
        <p:spPr>
          <a:xfrm rot="10800000">
            <a:off x="10160147" y="7"/>
            <a:ext cx="1336528" cy="1152179"/>
          </a:xfrm>
          <a:prstGeom prst="triangl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 sz="1404"/>
          </a:p>
        </p:txBody>
      </p:sp>
      <p:sp>
        <p:nvSpPr>
          <p:cNvPr id="22" name="Triangle 21">
            <a:extLst>
              <a:ext uri="{FF2B5EF4-FFF2-40B4-BE49-F238E27FC236}">
                <a16:creationId xmlns:a16="http://schemas.microsoft.com/office/drawing/2014/main" id="{6A1203D4-5FAF-DC46-B6A4-E776E98B0C5C}"/>
              </a:ext>
            </a:extLst>
          </p:cNvPr>
          <p:cNvSpPr/>
          <p:nvPr userDrawn="1"/>
        </p:nvSpPr>
        <p:spPr>
          <a:xfrm rot="10800000">
            <a:off x="9884015" y="0"/>
            <a:ext cx="944396" cy="814134"/>
          </a:xfrm>
          <a:prstGeom prst="triangl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 sz="1404"/>
          </a:p>
        </p:txBody>
      </p:sp>
    </p:spTree>
    <p:extLst>
      <p:ext uri="{BB962C8B-B14F-4D97-AF65-F5344CB8AC3E}">
        <p14:creationId xmlns:p14="http://schemas.microsoft.com/office/powerpoint/2010/main" val="373998203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Aloitus, lopetus tai välisivu, sinine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09601" y="3445826"/>
            <a:ext cx="10848623" cy="1123316"/>
          </a:xfrm>
          <a:prstGeom prst="rect">
            <a:avLst/>
          </a:prstGeom>
        </p:spPr>
        <p:txBody>
          <a:bodyPr>
            <a:noAutofit/>
          </a:bodyPr>
          <a:lstStyle>
            <a:lvl1pPr algn="ctr">
              <a:defRPr sz="4800" baseline="0">
                <a:solidFill>
                  <a:schemeClr val="bg1"/>
                </a:solidFill>
              </a:defRPr>
            </a:lvl1pPr>
          </a:lstStyle>
          <a:p>
            <a:r>
              <a:rPr lang="fi-FI"/>
              <a:t>Väliotsikko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20890" y="4940299"/>
            <a:ext cx="10837333" cy="15214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baseline="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Lisäselitys</a:t>
            </a:r>
            <a:endParaRPr lang="en-US"/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A01864E6-31D4-8543-B4CB-E5BAE6C7F884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736271" y="629425"/>
            <a:ext cx="2760404" cy="1872000"/>
          </a:xfrm>
          <a:prstGeom prst="rect">
            <a:avLst/>
          </a:prstGeom>
        </p:spPr>
      </p:pic>
      <p:pic>
        <p:nvPicPr>
          <p:cNvPr id="10" name="Graphic 9">
            <a:extLst>
              <a:ext uri="{FF2B5EF4-FFF2-40B4-BE49-F238E27FC236}">
                <a16:creationId xmlns:a16="http://schemas.microsoft.com/office/drawing/2014/main" id="{A3484DAF-F2E3-5D45-8ABE-23A4E384E86F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734349" y="629425"/>
            <a:ext cx="1258434" cy="43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46878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afipohja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riangle 7">
            <a:extLst>
              <a:ext uri="{FF2B5EF4-FFF2-40B4-BE49-F238E27FC236}">
                <a16:creationId xmlns:a16="http://schemas.microsoft.com/office/drawing/2014/main" id="{B2058E25-092C-7A44-B632-C083B0F53BA5}"/>
              </a:ext>
            </a:extLst>
          </p:cNvPr>
          <p:cNvSpPr/>
          <p:nvPr userDrawn="1"/>
        </p:nvSpPr>
        <p:spPr>
          <a:xfrm>
            <a:off x="695325" y="6241211"/>
            <a:ext cx="715483" cy="616795"/>
          </a:xfrm>
          <a:prstGeom prst="triangle">
            <a:avLst/>
          </a:prstGeom>
          <a:solidFill>
            <a:srgbClr val="FFD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indent="0" algn="ctr">
              <a:buFontTx/>
              <a:buNone/>
            </a:pPr>
            <a:endParaRPr lang="en-FI" sz="1404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DB62AA9-54FD-9048-BF30-FCB8D321D8E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95329" y="1028863"/>
            <a:ext cx="10796812" cy="957887"/>
          </a:xfrm>
          <a:prstGeom prst="rect">
            <a:avLst/>
          </a:prstGeom>
        </p:spPr>
        <p:txBody>
          <a:bodyPr/>
          <a:lstStyle>
            <a:lvl1pPr marL="0" indent="0" algn="ctr">
              <a:spcBef>
                <a:spcPts val="0"/>
              </a:spcBef>
              <a:buFontTx/>
              <a:buNone/>
              <a:defRPr sz="2800" b="1" i="0" spc="-80" baseline="0">
                <a:latin typeface="Montserrat SemiBold" pitchFamily="2" charset="77"/>
              </a:defRPr>
            </a:lvl1pPr>
            <a:lvl2pPr marL="241283" indent="0">
              <a:buFontTx/>
              <a:buNone/>
              <a:defRPr b="1" i="0">
                <a:latin typeface="Montserrat SemiBold" pitchFamily="2" charset="77"/>
              </a:defRPr>
            </a:lvl2pPr>
            <a:lvl3pPr marL="1320702" indent="0">
              <a:buFontTx/>
              <a:buNone/>
              <a:defRPr b="1" i="0">
                <a:latin typeface="Montserrat SemiBold" pitchFamily="2" charset="77"/>
              </a:defRPr>
            </a:lvl3pPr>
            <a:lvl4pPr marL="1777868" indent="0">
              <a:buFontTx/>
              <a:buNone/>
              <a:defRPr b="1" i="0">
                <a:latin typeface="Montserrat SemiBold" pitchFamily="2" charset="77"/>
              </a:defRPr>
            </a:lvl4pPr>
            <a:lvl5pPr marL="2293767" indent="0">
              <a:buFontTx/>
              <a:buNone/>
              <a:defRPr b="1" i="0">
                <a:latin typeface="Montserrat SemiBold" pitchFamily="2" charset="77"/>
              </a:defRPr>
            </a:lvl5pPr>
          </a:lstStyle>
          <a:p>
            <a:pPr lvl="0"/>
            <a:r>
              <a:rPr lang="fi-FI" noProof="0" dirty="0" err="1"/>
              <a:t>Click</a:t>
            </a:r>
            <a:r>
              <a:rPr lang="fi-FI" noProof="0" dirty="0"/>
              <a:t> to </a:t>
            </a:r>
            <a:r>
              <a:rPr lang="fi-FI" noProof="0" dirty="0" err="1"/>
              <a:t>edit</a:t>
            </a:r>
            <a:r>
              <a:rPr lang="fi-FI" noProof="0" dirty="0"/>
              <a:t> Master </a:t>
            </a:r>
            <a:r>
              <a:rPr lang="fi-FI" noProof="0" dirty="0" err="1"/>
              <a:t>text</a:t>
            </a:r>
            <a:r>
              <a:rPr lang="fi-FI" noProof="0" dirty="0"/>
              <a:t> </a:t>
            </a:r>
            <a:r>
              <a:rPr lang="fi-FI" noProof="0" dirty="0" err="1"/>
              <a:t>styles</a:t>
            </a:r>
            <a:endParaRPr lang="fi-FI" noProof="0" dirty="0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5B9005DC-1964-BE4D-AE29-B6DB6AFFB92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275839" y="6286958"/>
            <a:ext cx="406400" cy="3359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800">
                <a:solidFill>
                  <a:srgbClr val="000000"/>
                </a:solidFill>
              </a:defRPr>
            </a:lvl1pPr>
          </a:lstStyle>
          <a:p>
            <a:fld id="{C9EC5ACF-1BEE-574E-A35B-E54A489811D4}" type="slidenum">
              <a:rPr lang="uk-UA" smtClean="0"/>
              <a:pPr/>
              <a:t>‹#›</a:t>
            </a:fld>
            <a:endParaRPr lang="uk-UA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F8F00F3-352E-9841-999B-6F3862C72ACA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3503613" y="526318"/>
            <a:ext cx="5184776" cy="562833"/>
          </a:xfrm>
          <a:prstGeom prst="rect">
            <a:avLst/>
          </a:prstGeom>
        </p:spPr>
        <p:txBody>
          <a:bodyPr/>
          <a:lstStyle>
            <a:lvl1pPr algn="ctr">
              <a:defRPr sz="1600" b="0" i="0">
                <a:latin typeface="Montserrat Light" pitchFamily="2" charset="77"/>
              </a:defRPr>
            </a:lvl1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21" name="Content Placeholder 3">
            <a:extLst>
              <a:ext uri="{FF2B5EF4-FFF2-40B4-BE49-F238E27FC236}">
                <a16:creationId xmlns:a16="http://schemas.microsoft.com/office/drawing/2014/main" id="{D9E58523-F548-624C-AEFA-677097E9F99F}"/>
              </a:ext>
            </a:extLst>
          </p:cNvPr>
          <p:cNvSpPr>
            <a:spLocks noGrp="1"/>
          </p:cNvSpPr>
          <p:nvPr>
            <p:ph sz="quarter" idx="20"/>
          </p:nvPr>
        </p:nvSpPr>
        <p:spPr>
          <a:xfrm>
            <a:off x="1654629" y="2294285"/>
            <a:ext cx="8854107" cy="3958596"/>
          </a:xfrm>
          <a:prstGeom prst="rect">
            <a:avLst/>
          </a:prstGeom>
        </p:spPr>
        <p:txBody>
          <a:bodyPr/>
          <a:lstStyle/>
          <a:p>
            <a:pPr lvl="0"/>
            <a:endParaRPr lang="en-FI" dirty="0"/>
          </a:p>
        </p:txBody>
      </p:sp>
      <p:sp>
        <p:nvSpPr>
          <p:cNvPr id="10" name="Triangle 9">
            <a:extLst>
              <a:ext uri="{FF2B5EF4-FFF2-40B4-BE49-F238E27FC236}">
                <a16:creationId xmlns:a16="http://schemas.microsoft.com/office/drawing/2014/main" id="{F55D2176-60D8-9748-A395-6AF8C6345464}"/>
              </a:ext>
            </a:extLst>
          </p:cNvPr>
          <p:cNvSpPr/>
          <p:nvPr userDrawn="1"/>
        </p:nvSpPr>
        <p:spPr>
          <a:xfrm rot="10800000">
            <a:off x="10160147" y="7"/>
            <a:ext cx="1336528" cy="1152179"/>
          </a:xfrm>
          <a:prstGeom prst="triangl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 sz="1404"/>
          </a:p>
        </p:txBody>
      </p:sp>
      <p:sp>
        <p:nvSpPr>
          <p:cNvPr id="11" name="Triangle 10">
            <a:extLst>
              <a:ext uri="{FF2B5EF4-FFF2-40B4-BE49-F238E27FC236}">
                <a16:creationId xmlns:a16="http://schemas.microsoft.com/office/drawing/2014/main" id="{23D1C254-135F-1A44-BF11-A959010F1ABE}"/>
              </a:ext>
            </a:extLst>
          </p:cNvPr>
          <p:cNvSpPr/>
          <p:nvPr userDrawn="1"/>
        </p:nvSpPr>
        <p:spPr>
          <a:xfrm rot="10800000">
            <a:off x="9884015" y="0"/>
            <a:ext cx="944396" cy="814134"/>
          </a:xfrm>
          <a:prstGeom prst="triangl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 sz="1404"/>
          </a:p>
        </p:txBody>
      </p:sp>
    </p:spTree>
    <p:extLst>
      <p:ext uri="{BB962C8B-B14F-4D97-AF65-F5344CB8AC3E}">
        <p14:creationId xmlns:p14="http://schemas.microsoft.com/office/powerpoint/2010/main" val="416747769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afipohja 2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riangle 7">
            <a:extLst>
              <a:ext uri="{FF2B5EF4-FFF2-40B4-BE49-F238E27FC236}">
                <a16:creationId xmlns:a16="http://schemas.microsoft.com/office/drawing/2014/main" id="{B2058E25-092C-7A44-B632-C083B0F53BA5}"/>
              </a:ext>
            </a:extLst>
          </p:cNvPr>
          <p:cNvSpPr/>
          <p:nvPr userDrawn="1"/>
        </p:nvSpPr>
        <p:spPr>
          <a:xfrm>
            <a:off x="695325" y="6241211"/>
            <a:ext cx="715483" cy="616795"/>
          </a:xfrm>
          <a:prstGeom prst="triangle">
            <a:avLst/>
          </a:prstGeom>
          <a:solidFill>
            <a:srgbClr val="FFD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indent="0" algn="ctr">
              <a:buFontTx/>
              <a:buNone/>
            </a:pPr>
            <a:endParaRPr lang="en-FI" sz="1404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DB62AA9-54FD-9048-BF30-FCB8D321D8E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95329" y="1089025"/>
            <a:ext cx="10796812" cy="897725"/>
          </a:xfrm>
          <a:prstGeom prst="rect">
            <a:avLst/>
          </a:prstGeom>
        </p:spPr>
        <p:txBody>
          <a:bodyPr/>
          <a:lstStyle>
            <a:lvl1pPr marL="0" indent="0" algn="l">
              <a:spcBef>
                <a:spcPts val="0"/>
              </a:spcBef>
              <a:buFontTx/>
              <a:buNone/>
              <a:defRPr sz="3200" b="1" i="0" spc="-80" baseline="0">
                <a:latin typeface="Montserrat SemiBold" pitchFamily="2" charset="77"/>
              </a:defRPr>
            </a:lvl1pPr>
            <a:lvl2pPr marL="241283" indent="0">
              <a:buFontTx/>
              <a:buNone/>
              <a:defRPr b="1" i="0">
                <a:latin typeface="Montserrat SemiBold" pitchFamily="2" charset="77"/>
              </a:defRPr>
            </a:lvl2pPr>
            <a:lvl3pPr marL="1320702" indent="0">
              <a:buFontTx/>
              <a:buNone/>
              <a:defRPr b="1" i="0">
                <a:latin typeface="Montserrat SemiBold" pitchFamily="2" charset="77"/>
              </a:defRPr>
            </a:lvl3pPr>
            <a:lvl4pPr marL="1777868" indent="0">
              <a:buFontTx/>
              <a:buNone/>
              <a:defRPr b="1" i="0">
                <a:latin typeface="Montserrat SemiBold" pitchFamily="2" charset="77"/>
              </a:defRPr>
            </a:lvl4pPr>
            <a:lvl5pPr marL="2293767" indent="0">
              <a:buFontTx/>
              <a:buNone/>
              <a:defRPr b="1" i="0">
                <a:latin typeface="Montserrat SemiBold" pitchFamily="2" charset="77"/>
              </a:defRPr>
            </a:lvl5pPr>
          </a:lstStyle>
          <a:p>
            <a:pPr lvl="0"/>
            <a:r>
              <a:rPr lang="fi-FI" noProof="0" dirty="0" err="1"/>
              <a:t>Click</a:t>
            </a:r>
            <a:r>
              <a:rPr lang="fi-FI" noProof="0" dirty="0"/>
              <a:t> to </a:t>
            </a:r>
            <a:r>
              <a:rPr lang="fi-FI" noProof="0" dirty="0" err="1"/>
              <a:t>edit</a:t>
            </a:r>
            <a:r>
              <a:rPr lang="fi-FI" noProof="0" dirty="0"/>
              <a:t> Master </a:t>
            </a:r>
            <a:r>
              <a:rPr lang="fi-FI" noProof="0" dirty="0" err="1"/>
              <a:t>text</a:t>
            </a:r>
            <a:r>
              <a:rPr lang="fi-FI" noProof="0" dirty="0"/>
              <a:t> </a:t>
            </a:r>
            <a:r>
              <a:rPr lang="fi-FI" noProof="0" dirty="0" err="1"/>
              <a:t>styles</a:t>
            </a:r>
            <a:endParaRPr lang="fi-FI" noProof="0" dirty="0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5B9005DC-1964-BE4D-AE29-B6DB6AFFB92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275839" y="6286958"/>
            <a:ext cx="406400" cy="3359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800">
                <a:solidFill>
                  <a:srgbClr val="000000"/>
                </a:solidFill>
              </a:defRPr>
            </a:lvl1pPr>
          </a:lstStyle>
          <a:p>
            <a:fld id="{C9EC5ACF-1BEE-574E-A35B-E54A489811D4}" type="slidenum">
              <a:rPr lang="uk-UA" smtClean="0"/>
              <a:pPr/>
              <a:t>‹#›</a:t>
            </a:fld>
            <a:endParaRPr lang="uk-UA"/>
          </a:p>
        </p:txBody>
      </p:sp>
      <p:sp>
        <p:nvSpPr>
          <p:cNvPr id="21" name="Content Placeholder 3">
            <a:extLst>
              <a:ext uri="{FF2B5EF4-FFF2-40B4-BE49-F238E27FC236}">
                <a16:creationId xmlns:a16="http://schemas.microsoft.com/office/drawing/2014/main" id="{D9E58523-F548-624C-AEFA-677097E9F99F}"/>
              </a:ext>
            </a:extLst>
          </p:cNvPr>
          <p:cNvSpPr>
            <a:spLocks noGrp="1"/>
          </p:cNvSpPr>
          <p:nvPr>
            <p:ph sz="quarter" idx="20"/>
          </p:nvPr>
        </p:nvSpPr>
        <p:spPr>
          <a:xfrm>
            <a:off x="4330840" y="2060575"/>
            <a:ext cx="7082247" cy="4192306"/>
          </a:xfrm>
          <a:prstGeom prst="rect">
            <a:avLst/>
          </a:prstGeom>
        </p:spPr>
        <p:txBody>
          <a:bodyPr/>
          <a:lstStyle/>
          <a:p>
            <a:pPr lvl="0"/>
            <a:endParaRPr lang="en-FI" dirty="0"/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0D7E84BD-F82A-AE46-8B15-B5B87622BBED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95328" y="2060575"/>
            <a:ext cx="3410849" cy="4090988"/>
          </a:xfrm>
          <a:prstGeom prst="rect">
            <a:avLst/>
          </a:prstGeom>
        </p:spPr>
        <p:txBody>
          <a:bodyPr/>
          <a:lstStyle>
            <a:lvl1pPr marL="226997" indent="-217472">
              <a:spcBef>
                <a:spcPts val="800"/>
              </a:spcBef>
              <a:spcAft>
                <a:spcPts val="200"/>
              </a:spcAft>
              <a:buFont typeface="Arial" panose="020B0604020202020204" pitchFamily="34" charset="0"/>
              <a:buChar char="•"/>
              <a:tabLst/>
              <a:defRPr b="0" i="0" spc="-40" baseline="0">
                <a:latin typeface="Montserrat" pitchFamily="2" charset="77"/>
              </a:defRPr>
            </a:lvl1pPr>
            <a:lvl2pPr marL="444468" indent="-211123">
              <a:tabLst/>
              <a:defRPr b="0" i="0" spc="-40" baseline="0">
                <a:latin typeface="Montserrat" pitchFamily="2" charset="77"/>
              </a:defRPr>
            </a:lvl2pPr>
            <a:lvl3pPr marL="668290" indent="-184138">
              <a:tabLst/>
              <a:defRPr b="0" i="0" spc="-40" baseline="0">
                <a:latin typeface="Montserrat" pitchFamily="2" charset="77"/>
              </a:defRPr>
            </a:lvl3pPr>
            <a:lvl4pPr marL="934967" indent="-188901">
              <a:tabLst/>
              <a:defRPr b="0" i="0" spc="-40" baseline="0">
                <a:latin typeface="Montserrat" pitchFamily="2" charset="77"/>
              </a:defRPr>
            </a:lvl4pPr>
            <a:lvl5pPr marL="2293767" indent="0">
              <a:buNone/>
              <a:defRPr b="0" i="0">
                <a:latin typeface="Montserrat" pitchFamily="2" charset="77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</p:txBody>
      </p:sp>
      <p:sp>
        <p:nvSpPr>
          <p:cNvPr id="10" name="Triangle 9">
            <a:extLst>
              <a:ext uri="{FF2B5EF4-FFF2-40B4-BE49-F238E27FC236}">
                <a16:creationId xmlns:a16="http://schemas.microsoft.com/office/drawing/2014/main" id="{DF735C53-CE5E-E14D-AE8F-8706EB532E8D}"/>
              </a:ext>
            </a:extLst>
          </p:cNvPr>
          <p:cNvSpPr/>
          <p:nvPr userDrawn="1"/>
        </p:nvSpPr>
        <p:spPr>
          <a:xfrm rot="10800000">
            <a:off x="10160147" y="7"/>
            <a:ext cx="1336528" cy="1152179"/>
          </a:xfrm>
          <a:prstGeom prst="triangl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 sz="1404"/>
          </a:p>
        </p:txBody>
      </p:sp>
      <p:sp>
        <p:nvSpPr>
          <p:cNvPr id="12" name="Triangle 11">
            <a:extLst>
              <a:ext uri="{FF2B5EF4-FFF2-40B4-BE49-F238E27FC236}">
                <a16:creationId xmlns:a16="http://schemas.microsoft.com/office/drawing/2014/main" id="{85F82100-1876-5B45-822E-3A0A60258696}"/>
              </a:ext>
            </a:extLst>
          </p:cNvPr>
          <p:cNvSpPr/>
          <p:nvPr userDrawn="1"/>
        </p:nvSpPr>
        <p:spPr>
          <a:xfrm rot="10800000">
            <a:off x="9884015" y="0"/>
            <a:ext cx="944396" cy="814134"/>
          </a:xfrm>
          <a:prstGeom prst="triangl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 sz="1404"/>
          </a:p>
        </p:txBody>
      </p:sp>
    </p:spTree>
    <p:extLst>
      <p:ext uri="{BB962C8B-B14F-4D97-AF65-F5344CB8AC3E}">
        <p14:creationId xmlns:p14="http://schemas.microsoft.com/office/powerpoint/2010/main" val="9098159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loitus - punaine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FCC0D3A0-6A96-774C-9C63-A1BB8EAAB1E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12921" y="3781424"/>
            <a:ext cx="10783755" cy="1139288"/>
          </a:xfrm>
          <a:prstGeom prst="rect">
            <a:avLst/>
          </a:prstGeom>
        </p:spPr>
        <p:txBody>
          <a:bodyPr/>
          <a:lstStyle>
            <a:lvl1pPr marL="0" indent="0" algn="ctr">
              <a:buFontTx/>
              <a:buNone/>
              <a:defRPr sz="3600" b="1" i="0">
                <a:solidFill>
                  <a:schemeClr val="bg2"/>
                </a:solidFill>
                <a:latin typeface="Montserrat" pitchFamily="2" charset="77"/>
              </a:defRPr>
            </a:lvl1pPr>
            <a:lvl2pPr marL="241283" indent="0" algn="ctr">
              <a:buFontTx/>
              <a:buNone/>
              <a:defRPr b="1" i="0">
                <a:solidFill>
                  <a:schemeClr val="bg2"/>
                </a:solidFill>
                <a:latin typeface="Montserrat" pitchFamily="2" charset="77"/>
              </a:defRPr>
            </a:lvl2pPr>
            <a:lvl3pPr marL="1320702" indent="0" algn="ctr">
              <a:buFontTx/>
              <a:buNone/>
              <a:defRPr b="1" i="0">
                <a:solidFill>
                  <a:schemeClr val="bg2"/>
                </a:solidFill>
                <a:latin typeface="Montserrat" pitchFamily="2" charset="77"/>
              </a:defRPr>
            </a:lvl3pPr>
            <a:lvl4pPr marL="1777868" indent="0" algn="ctr">
              <a:buFontTx/>
              <a:buNone/>
              <a:defRPr b="1" i="0">
                <a:solidFill>
                  <a:schemeClr val="bg2"/>
                </a:solidFill>
                <a:latin typeface="Montserrat" pitchFamily="2" charset="77"/>
              </a:defRPr>
            </a:lvl4pPr>
            <a:lvl5pPr marL="2293767" indent="0" algn="ctr">
              <a:buFontTx/>
              <a:buNone/>
              <a:defRPr b="1" i="0">
                <a:solidFill>
                  <a:schemeClr val="bg2"/>
                </a:solidFill>
                <a:latin typeface="Montserrat" pitchFamily="2" charset="77"/>
              </a:defRPr>
            </a:lvl5pPr>
          </a:lstStyle>
          <a:p>
            <a:pPr lvl="0"/>
            <a:r>
              <a:rPr lang="en-GB" dirty="0" err="1"/>
              <a:t>Esityksen</a:t>
            </a:r>
            <a:r>
              <a:rPr lang="en-GB" dirty="0"/>
              <a:t> </a:t>
            </a:r>
            <a:r>
              <a:rPr lang="en-GB" dirty="0" err="1"/>
              <a:t>nimi</a:t>
            </a:r>
            <a:endParaRPr lang="en-GB" dirty="0"/>
          </a:p>
        </p:txBody>
      </p:sp>
      <p:sp>
        <p:nvSpPr>
          <p:cNvPr id="13" name="Text Placeholder 11">
            <a:extLst>
              <a:ext uri="{FF2B5EF4-FFF2-40B4-BE49-F238E27FC236}">
                <a16:creationId xmlns:a16="http://schemas.microsoft.com/office/drawing/2014/main" id="{BB794591-F223-F245-BE35-719C9A0305E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12921" y="5261688"/>
            <a:ext cx="10783755" cy="536122"/>
          </a:xfrm>
          <a:prstGeom prst="rect">
            <a:avLst/>
          </a:prstGeom>
        </p:spPr>
        <p:txBody>
          <a:bodyPr/>
          <a:lstStyle>
            <a:lvl1pPr marL="0" indent="0" algn="ctr">
              <a:buFontTx/>
              <a:buNone/>
              <a:defRPr sz="2400" b="0" i="0">
                <a:solidFill>
                  <a:schemeClr val="bg2"/>
                </a:solidFill>
                <a:latin typeface="Montserrat Medium" pitchFamily="2" charset="77"/>
              </a:defRPr>
            </a:lvl1pPr>
            <a:lvl2pPr marL="241283" indent="0" algn="ctr">
              <a:buFontTx/>
              <a:buNone/>
              <a:defRPr b="1" i="0">
                <a:solidFill>
                  <a:schemeClr val="bg2"/>
                </a:solidFill>
                <a:latin typeface="Montserrat" pitchFamily="2" charset="77"/>
              </a:defRPr>
            </a:lvl2pPr>
            <a:lvl3pPr marL="1320702" indent="0" algn="ctr">
              <a:buFontTx/>
              <a:buNone/>
              <a:defRPr b="1" i="0">
                <a:solidFill>
                  <a:schemeClr val="bg2"/>
                </a:solidFill>
                <a:latin typeface="Montserrat" pitchFamily="2" charset="77"/>
              </a:defRPr>
            </a:lvl3pPr>
            <a:lvl4pPr marL="1777868" indent="0" algn="ctr">
              <a:buFontTx/>
              <a:buNone/>
              <a:defRPr b="1" i="0">
                <a:solidFill>
                  <a:schemeClr val="bg2"/>
                </a:solidFill>
                <a:latin typeface="Montserrat" pitchFamily="2" charset="77"/>
              </a:defRPr>
            </a:lvl4pPr>
            <a:lvl5pPr marL="2293767" indent="0" algn="ctr">
              <a:buFontTx/>
              <a:buNone/>
              <a:defRPr b="1" i="0">
                <a:solidFill>
                  <a:schemeClr val="bg2"/>
                </a:solidFill>
                <a:latin typeface="Montserrat" pitchFamily="2" charset="77"/>
              </a:defRPr>
            </a:lvl5pPr>
          </a:lstStyle>
          <a:p>
            <a:pPr lvl="0"/>
            <a:r>
              <a:rPr lang="en-GB" dirty="0" err="1"/>
              <a:t>Esiintyjän</a:t>
            </a:r>
            <a:r>
              <a:rPr lang="en-GB" dirty="0"/>
              <a:t>/</a:t>
            </a:r>
            <a:r>
              <a:rPr lang="en-GB" dirty="0" err="1"/>
              <a:t>tilaisuuden</a:t>
            </a:r>
            <a:r>
              <a:rPr lang="en-GB" dirty="0"/>
              <a:t> </a:t>
            </a:r>
            <a:r>
              <a:rPr lang="en-GB" dirty="0" err="1"/>
              <a:t>nimi</a:t>
            </a:r>
            <a:endParaRPr lang="en-GB" dirty="0"/>
          </a:p>
        </p:txBody>
      </p:sp>
      <p:sp>
        <p:nvSpPr>
          <p:cNvPr id="14" name="Text Placeholder 11">
            <a:extLst>
              <a:ext uri="{FF2B5EF4-FFF2-40B4-BE49-F238E27FC236}">
                <a16:creationId xmlns:a16="http://schemas.microsoft.com/office/drawing/2014/main" id="{89E40058-B047-144A-8FFF-6A153F603F4B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12921" y="5884704"/>
            <a:ext cx="10783755" cy="389096"/>
          </a:xfrm>
          <a:prstGeom prst="rect">
            <a:avLst/>
          </a:prstGeom>
        </p:spPr>
        <p:txBody>
          <a:bodyPr/>
          <a:lstStyle>
            <a:lvl1pPr marL="0" indent="0" algn="ctr">
              <a:buFontTx/>
              <a:buNone/>
              <a:defRPr sz="1400" b="0" i="0">
                <a:solidFill>
                  <a:schemeClr val="bg2"/>
                </a:solidFill>
                <a:latin typeface="Montserrat" pitchFamily="2" charset="77"/>
              </a:defRPr>
            </a:lvl1pPr>
            <a:lvl2pPr marL="241283" indent="0" algn="ctr">
              <a:buFontTx/>
              <a:buNone/>
              <a:defRPr b="1" i="0">
                <a:solidFill>
                  <a:schemeClr val="bg2"/>
                </a:solidFill>
                <a:latin typeface="Montserrat" pitchFamily="2" charset="77"/>
              </a:defRPr>
            </a:lvl2pPr>
            <a:lvl3pPr marL="1320702" indent="0" algn="ctr">
              <a:buFontTx/>
              <a:buNone/>
              <a:defRPr b="1" i="0">
                <a:solidFill>
                  <a:schemeClr val="bg2"/>
                </a:solidFill>
                <a:latin typeface="Montserrat" pitchFamily="2" charset="77"/>
              </a:defRPr>
            </a:lvl3pPr>
            <a:lvl4pPr marL="1777868" indent="0" algn="ctr">
              <a:buFontTx/>
              <a:buNone/>
              <a:defRPr b="1" i="0">
                <a:solidFill>
                  <a:schemeClr val="bg2"/>
                </a:solidFill>
                <a:latin typeface="Montserrat" pitchFamily="2" charset="77"/>
              </a:defRPr>
            </a:lvl4pPr>
            <a:lvl5pPr marL="2293767" indent="0" algn="ctr">
              <a:buFontTx/>
              <a:buNone/>
              <a:defRPr b="1" i="0">
                <a:solidFill>
                  <a:schemeClr val="bg2"/>
                </a:solidFill>
                <a:latin typeface="Montserrat" pitchFamily="2" charset="77"/>
              </a:defRPr>
            </a:lvl5pPr>
          </a:lstStyle>
          <a:p>
            <a:pPr lvl="0"/>
            <a:r>
              <a:rPr lang="en-GB" dirty="0" err="1"/>
              <a:t>Päivämäärä</a:t>
            </a:r>
            <a:r>
              <a:rPr lang="en-GB" dirty="0"/>
              <a:t> / </a:t>
            </a:r>
            <a:r>
              <a:rPr lang="en-GB" dirty="0" err="1"/>
              <a:t>paikka</a:t>
            </a:r>
            <a:endParaRPr lang="en-GB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D35E7B7-8A29-9F4E-8BE0-8A2A493E9D7C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491072" y="1711548"/>
            <a:ext cx="3228632" cy="151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65974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3.sv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jp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theme" Target="../theme/theme3.xml"/><Relationship Id="rId3" Type="http://schemas.openxmlformats.org/officeDocument/2006/relationships/slideLayout" Target="../slideLayouts/slideLayout11.xml"/><Relationship Id="rId7" Type="http://schemas.openxmlformats.org/officeDocument/2006/relationships/slideLayout" Target="../slideLayouts/slideLayout15.xml"/><Relationship Id="rId2" Type="http://schemas.openxmlformats.org/officeDocument/2006/relationships/slideLayout" Target="../slideLayouts/slideLayout10.xml"/><Relationship Id="rId1" Type="http://schemas.openxmlformats.org/officeDocument/2006/relationships/slideLayout" Target="../slideLayouts/slideLayout9.xml"/><Relationship Id="rId6" Type="http://schemas.openxmlformats.org/officeDocument/2006/relationships/slideLayout" Target="../slideLayouts/slideLayout14.xml"/><Relationship Id="rId11" Type="http://schemas.openxmlformats.org/officeDocument/2006/relationships/image" Target="../media/image3.svg"/><Relationship Id="rId5" Type="http://schemas.openxmlformats.org/officeDocument/2006/relationships/slideLayout" Target="../slideLayouts/slideLayout13.xml"/><Relationship Id="rId10" Type="http://schemas.openxmlformats.org/officeDocument/2006/relationships/image" Target="../media/image2.png"/><Relationship Id="rId4" Type="http://schemas.openxmlformats.org/officeDocument/2006/relationships/slideLayout" Target="../slideLayouts/slideLayout12.xml"/><Relationship Id="rId9" Type="http://schemas.openxmlformats.org/officeDocument/2006/relationships/image" Target="../media/image17.jp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18.xml"/><Relationship Id="rId7" Type="http://schemas.openxmlformats.org/officeDocument/2006/relationships/slideLayout" Target="../slideLayouts/slideLayout22.xml"/><Relationship Id="rId12" Type="http://schemas.openxmlformats.org/officeDocument/2006/relationships/image" Target="../media/image17.jpg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Relationship Id="rId6" Type="http://schemas.openxmlformats.org/officeDocument/2006/relationships/slideLayout" Target="../slideLayouts/slideLayout21.xml"/><Relationship Id="rId11" Type="http://schemas.openxmlformats.org/officeDocument/2006/relationships/theme" Target="../theme/theme4.xml"/><Relationship Id="rId5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5.xml"/><Relationship Id="rId4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4.xml"/><Relationship Id="rId14" Type="http://schemas.openxmlformats.org/officeDocument/2006/relationships/image" Target="../media/image3.svg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theme" Target="../theme/theme5.xml"/><Relationship Id="rId2" Type="http://schemas.openxmlformats.org/officeDocument/2006/relationships/slideLayout" Target="../slideLayouts/slideLayout27.xml"/><Relationship Id="rId1" Type="http://schemas.openxmlformats.org/officeDocument/2006/relationships/slideLayout" Target="../slideLayouts/slideLayout26.xml"/><Relationship Id="rId6" Type="http://schemas.openxmlformats.org/officeDocument/2006/relationships/image" Target="../media/image3.svg"/><Relationship Id="rId5" Type="http://schemas.openxmlformats.org/officeDocument/2006/relationships/image" Target="../media/image2.png"/><Relationship Id="rId4" Type="http://schemas.openxmlformats.org/officeDocument/2006/relationships/image" Target="../media/image17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8">
            <a:alphaModFix amt="55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85999" y="6286958"/>
            <a:ext cx="406400" cy="3359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800">
                <a:solidFill>
                  <a:srgbClr val="000000"/>
                </a:solidFill>
              </a:defRPr>
            </a:lvl1pPr>
          </a:lstStyle>
          <a:p>
            <a:fld id="{C9EC5ACF-1BEE-574E-A35B-E54A489811D4}" type="slidenum">
              <a:rPr lang="uk-UA" smtClean="0"/>
              <a:pPr/>
              <a:t>‹#›</a:t>
            </a:fld>
            <a:endParaRPr lang="uk-UA"/>
          </a:p>
        </p:txBody>
      </p:sp>
      <p:pic>
        <p:nvPicPr>
          <p:cNvPr id="4" name="Graphic 3">
            <a:extLst>
              <a:ext uri="{FF2B5EF4-FFF2-40B4-BE49-F238E27FC236}">
                <a16:creationId xmlns:a16="http://schemas.microsoft.com/office/drawing/2014/main" id="{8DD6EA49-586A-3E4D-B006-62B409C4A694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10776675" y="6273800"/>
            <a:ext cx="720000" cy="334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60043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88" r:id="rId1"/>
    <p:sldLayoutId id="2147483885" r:id="rId2"/>
    <p:sldLayoutId id="2147483890" r:id="rId3"/>
    <p:sldLayoutId id="2147483891" r:id="rId4"/>
    <p:sldLayoutId id="2147483892" r:id="rId5"/>
    <p:sldLayoutId id="2147483907" r:id="rId6"/>
  </p:sldLayoutIdLst>
  <p:hf hdr="0" ftr="0"/>
  <p:txStyles>
    <p:titleStyle>
      <a:lvl1pPr algn="l" defTabSz="457167" rtl="0" eaLnBrk="1" latinLnBrk="0" hangingPunct="1">
        <a:spcBef>
          <a:spcPct val="0"/>
        </a:spcBef>
        <a:buNone/>
        <a:defRPr sz="3200" b="1" kern="1200">
          <a:solidFill>
            <a:schemeClr val="tx2">
              <a:lumMod val="75000"/>
              <a:lumOff val="25000"/>
            </a:schemeClr>
          </a:solidFill>
          <a:latin typeface="Montserrat" pitchFamily="2" charset="77"/>
          <a:ea typeface="+mj-ea"/>
          <a:cs typeface="+mj-cs"/>
        </a:defRPr>
      </a:lvl1pPr>
    </p:titleStyle>
    <p:bodyStyle>
      <a:lvl1pPr marL="0" indent="0" algn="l" defTabSz="179988" rtl="0" eaLnBrk="1" latinLnBrk="0" hangingPunct="1">
        <a:spcBef>
          <a:spcPct val="20000"/>
        </a:spcBef>
        <a:buClr>
          <a:schemeClr val="tx2"/>
        </a:buClr>
        <a:buFont typeface="Arial" panose="020B0604020202020204" pitchFamily="34" charset="0"/>
        <a:buNone/>
        <a:tabLst/>
        <a:defRPr sz="2000" b="0" i="0" kern="1200">
          <a:solidFill>
            <a:schemeClr val="tx2"/>
          </a:solidFill>
          <a:latin typeface="Montserrat Medium" pitchFamily="2" charset="77"/>
          <a:ea typeface="+mn-ea"/>
          <a:cs typeface="+mn-cs"/>
        </a:defRPr>
      </a:lvl1pPr>
      <a:lvl2pPr marL="579396" indent="-338114" algn="l" defTabSz="179988" rtl="0" eaLnBrk="1" latinLnBrk="0" hangingPunct="1">
        <a:spcBef>
          <a:spcPct val="20000"/>
        </a:spcBef>
        <a:buClr>
          <a:schemeClr val="tx2"/>
        </a:buClr>
        <a:buFont typeface="Arial" panose="020B0604020202020204" pitchFamily="34" charset="0"/>
        <a:buChar char="•"/>
        <a:tabLst/>
        <a:defRPr sz="1800" b="0" i="0" kern="1200">
          <a:solidFill>
            <a:schemeClr val="tx2"/>
          </a:solidFill>
          <a:latin typeface="Montserrat Medium" pitchFamily="2" charset="77"/>
          <a:ea typeface="+mn-ea"/>
          <a:cs typeface="+mn-cs"/>
        </a:defRPr>
      </a:lvl2pPr>
      <a:lvl3pPr marL="1549284" indent="-228584" algn="l" defTabSz="179988" rtl="0" eaLnBrk="1" latinLnBrk="0" hangingPunct="1">
        <a:spcBef>
          <a:spcPct val="20000"/>
        </a:spcBef>
        <a:buClr>
          <a:schemeClr val="tx2"/>
        </a:buClr>
        <a:buFont typeface="Arial" panose="020B0604020202020204" pitchFamily="34" charset="0"/>
        <a:buChar char="•"/>
        <a:tabLst/>
        <a:defRPr sz="1600" b="0" i="0" kern="1200">
          <a:solidFill>
            <a:schemeClr val="tx2"/>
          </a:solidFill>
          <a:latin typeface="Montserrat Medium" pitchFamily="2" charset="77"/>
          <a:ea typeface="+mn-ea"/>
          <a:cs typeface="+mn-cs"/>
        </a:defRPr>
      </a:lvl3pPr>
      <a:lvl4pPr marL="2065183" indent="-287315" algn="l" defTabSz="457167" rtl="0" eaLnBrk="1" latinLnBrk="0" hangingPunct="1">
        <a:spcBef>
          <a:spcPct val="20000"/>
        </a:spcBef>
        <a:buClr>
          <a:schemeClr val="tx1"/>
        </a:buClr>
        <a:buFont typeface="Arial"/>
        <a:buChar char="–"/>
        <a:tabLst/>
        <a:defRPr sz="1400" kern="1200">
          <a:solidFill>
            <a:schemeClr val="tx2"/>
          </a:solidFill>
          <a:latin typeface="+mn-lt"/>
          <a:ea typeface="+mn-ea"/>
          <a:cs typeface="+mn-cs"/>
        </a:defRPr>
      </a:lvl4pPr>
      <a:lvl5pPr marL="2522350" indent="-228584" algn="l" defTabSz="457167" rtl="0" eaLnBrk="1" latinLnBrk="0" hangingPunct="1">
        <a:spcBef>
          <a:spcPct val="20000"/>
        </a:spcBef>
        <a:buClr>
          <a:schemeClr val="tx1"/>
        </a:buClr>
        <a:buFont typeface="Arial"/>
        <a:buChar char="»"/>
        <a:tabLst/>
        <a:defRPr sz="14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412" indent="-228584" algn="l" defTabSz="457167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578" indent="-228584" algn="l" defTabSz="457167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744" indent="-228584" algn="l" defTabSz="457167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327" indent="0" algn="l" defTabSz="457167" rtl="0" eaLnBrk="1" latinLnBrk="0" hangingPunct="1">
        <a:spcBef>
          <a:spcPct val="20000"/>
        </a:spcBef>
        <a:buFont typeface="Arial"/>
        <a:buNone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16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67" algn="l" defTabSz="45716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32" algn="l" defTabSz="45716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98" algn="l" defTabSz="45716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664" algn="l" defTabSz="45716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30" algn="l" defTabSz="45716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994" algn="l" defTabSz="45716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160" algn="l" defTabSz="45716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327" algn="l" defTabSz="45716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  <p15:guide id="3" pos="439" userDrawn="1">
          <p15:clr>
            <a:srgbClr val="F26B43"/>
          </p15:clr>
        </p15:guide>
        <p15:guide id="4" orient="horz" pos="173" userDrawn="1">
          <p15:clr>
            <a:srgbClr val="F26B43"/>
          </p15:clr>
        </p15:guide>
        <p15:guide id="5" orient="horz" pos="3875" userDrawn="1">
          <p15:clr>
            <a:srgbClr val="F26B43"/>
          </p15:clr>
        </p15:guide>
        <p15:guide id="6" pos="7243" userDrawn="1">
          <p15:clr>
            <a:srgbClr val="F26B43"/>
          </p15:clr>
        </p15:guide>
        <p15:guide id="7" orient="horz" pos="3952" userDrawn="1">
          <p15:clr>
            <a:srgbClr val="F26B43"/>
          </p15:clr>
        </p15:guide>
        <p15:guide id="8" pos="3704" userDrawn="1">
          <p15:clr>
            <a:srgbClr val="F26B43"/>
          </p15:clr>
        </p15:guide>
        <p15:guide id="9" pos="3976" userDrawn="1">
          <p15:clr>
            <a:srgbClr val="F26B43"/>
          </p15:clr>
        </p15:guide>
        <p15:guide id="10" pos="2525" userDrawn="1">
          <p15:clr>
            <a:srgbClr val="F26B43"/>
          </p15:clr>
        </p15:guide>
        <p15:guide id="12" orient="horz" pos="686" userDrawn="1">
          <p15:clr>
            <a:srgbClr val="F26B43"/>
          </p15:clr>
        </p15:guide>
        <p15:guide id="16" pos="5745" userDrawn="1">
          <p15:clr>
            <a:srgbClr val="F26B43"/>
          </p15:clr>
        </p15:guide>
        <p15:guide id="17" pos="1935" userDrawn="1">
          <p15:clr>
            <a:srgbClr val="F26B43"/>
          </p15:clr>
        </p15:guide>
        <p15:guide id="18" pos="5473" userDrawn="1">
          <p15:clr>
            <a:srgbClr val="F26B43"/>
          </p15:clr>
        </p15:guide>
        <p15:guide id="19" pos="2207" userDrawn="1">
          <p15:clr>
            <a:srgbClr val="F26B43"/>
          </p15:clr>
        </p15:guide>
        <p15:guide id="20" pos="5155" userDrawn="1">
          <p15:clr>
            <a:srgbClr val="F26B43"/>
          </p15:clr>
        </p15:guide>
        <p15:guide id="21" pos="4883" userDrawn="1">
          <p15:clr>
            <a:srgbClr val="F26B43"/>
          </p15:clr>
        </p15:guide>
        <p15:guide id="22" pos="2797" userDrawn="1">
          <p15:clr>
            <a:srgbClr val="F26B43"/>
          </p15:clr>
        </p15:guide>
        <p15:guide id="23" orient="horz" pos="2024" userDrawn="1">
          <p15:clr>
            <a:srgbClr val="F26B43"/>
          </p15:clr>
        </p15:guide>
        <p15:guide id="24" orient="horz" pos="2296" userDrawn="1">
          <p15:clr>
            <a:srgbClr val="F26B43"/>
          </p15:clr>
        </p15:guide>
        <p15:guide id="25" orient="horz" pos="1298" userDrawn="1">
          <p15:clr>
            <a:srgbClr val="F26B43"/>
          </p15:clr>
        </p15:guide>
        <p15:guide id="26" pos="4159" userDrawn="1">
          <p15:clr>
            <a:srgbClr val="F26B43"/>
          </p15:clr>
        </p15:guide>
        <p15:guide id="27" userDrawn="1">
          <p15:clr>
            <a:srgbClr val="F26B43"/>
          </p15:clr>
        </p15:guide>
        <p15:guide id="28" orient="horz" pos="550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4">
            <a:alphaModFix amt="55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78765" y="6273800"/>
            <a:ext cx="406400" cy="319722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800">
                <a:solidFill>
                  <a:srgbClr val="000000"/>
                </a:solidFill>
              </a:defRPr>
            </a:lvl1pPr>
          </a:lstStyle>
          <a:p>
            <a:fld id="{C9EC5ACF-1BEE-574E-A35B-E54A489811D4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0469799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93" r:id="rId1"/>
    <p:sldLayoutId id="2147483894" r:id="rId2"/>
  </p:sldLayoutIdLst>
  <p:hf hdr="0" ftr="0"/>
  <p:txStyles>
    <p:titleStyle>
      <a:lvl1pPr algn="l" defTabSz="457167" rtl="0" eaLnBrk="1" latinLnBrk="0" hangingPunct="1">
        <a:spcBef>
          <a:spcPct val="0"/>
        </a:spcBef>
        <a:buNone/>
        <a:defRPr sz="3200" b="1" kern="1200">
          <a:solidFill>
            <a:schemeClr val="tx2">
              <a:lumMod val="75000"/>
              <a:lumOff val="25000"/>
            </a:schemeClr>
          </a:solidFill>
          <a:latin typeface="Montserrat" pitchFamily="2" charset="77"/>
          <a:ea typeface="+mj-ea"/>
          <a:cs typeface="+mj-cs"/>
        </a:defRPr>
      </a:lvl1pPr>
    </p:titleStyle>
    <p:bodyStyle>
      <a:lvl1pPr marL="0" indent="0" algn="l" defTabSz="179988" rtl="0" eaLnBrk="1" latinLnBrk="0" hangingPunct="1">
        <a:spcBef>
          <a:spcPct val="20000"/>
        </a:spcBef>
        <a:buClr>
          <a:schemeClr val="tx2"/>
        </a:buClr>
        <a:buFont typeface="Arial" panose="020B0604020202020204" pitchFamily="34" charset="0"/>
        <a:buNone/>
        <a:tabLst/>
        <a:defRPr sz="2000" b="0" i="0" kern="1200">
          <a:solidFill>
            <a:schemeClr val="tx2"/>
          </a:solidFill>
          <a:latin typeface="Montserrat Medium" pitchFamily="2" charset="77"/>
          <a:ea typeface="+mn-ea"/>
          <a:cs typeface="+mn-cs"/>
        </a:defRPr>
      </a:lvl1pPr>
      <a:lvl2pPr marL="579396" indent="-338114" algn="l" defTabSz="179988" rtl="0" eaLnBrk="1" latinLnBrk="0" hangingPunct="1">
        <a:spcBef>
          <a:spcPct val="20000"/>
        </a:spcBef>
        <a:buClr>
          <a:schemeClr val="tx2"/>
        </a:buClr>
        <a:buFont typeface="Arial" panose="020B0604020202020204" pitchFamily="34" charset="0"/>
        <a:buChar char="•"/>
        <a:tabLst/>
        <a:defRPr sz="1800" b="0" i="0" kern="1200">
          <a:solidFill>
            <a:schemeClr val="tx2"/>
          </a:solidFill>
          <a:latin typeface="Montserrat Medium" pitchFamily="2" charset="77"/>
          <a:ea typeface="+mn-ea"/>
          <a:cs typeface="+mn-cs"/>
        </a:defRPr>
      </a:lvl2pPr>
      <a:lvl3pPr marL="1549284" indent="-228584" algn="l" defTabSz="179988" rtl="0" eaLnBrk="1" latinLnBrk="0" hangingPunct="1">
        <a:spcBef>
          <a:spcPct val="20000"/>
        </a:spcBef>
        <a:buClr>
          <a:schemeClr val="tx2"/>
        </a:buClr>
        <a:buFont typeface="Arial" panose="020B0604020202020204" pitchFamily="34" charset="0"/>
        <a:buChar char="•"/>
        <a:tabLst/>
        <a:defRPr sz="1600" b="0" i="0" kern="1200">
          <a:solidFill>
            <a:schemeClr val="tx2"/>
          </a:solidFill>
          <a:latin typeface="Montserrat Medium" pitchFamily="2" charset="77"/>
          <a:ea typeface="+mn-ea"/>
          <a:cs typeface="+mn-cs"/>
        </a:defRPr>
      </a:lvl3pPr>
      <a:lvl4pPr marL="2065183" indent="-287315" algn="l" defTabSz="457167" rtl="0" eaLnBrk="1" latinLnBrk="0" hangingPunct="1">
        <a:spcBef>
          <a:spcPct val="20000"/>
        </a:spcBef>
        <a:buClr>
          <a:schemeClr val="tx1"/>
        </a:buClr>
        <a:buFont typeface="Arial"/>
        <a:buChar char="–"/>
        <a:tabLst/>
        <a:defRPr sz="1400" kern="1200">
          <a:solidFill>
            <a:schemeClr val="tx2"/>
          </a:solidFill>
          <a:latin typeface="+mn-lt"/>
          <a:ea typeface="+mn-ea"/>
          <a:cs typeface="+mn-cs"/>
        </a:defRPr>
      </a:lvl4pPr>
      <a:lvl5pPr marL="2522350" indent="-228584" algn="l" defTabSz="457167" rtl="0" eaLnBrk="1" latinLnBrk="0" hangingPunct="1">
        <a:spcBef>
          <a:spcPct val="20000"/>
        </a:spcBef>
        <a:buClr>
          <a:schemeClr val="tx1"/>
        </a:buClr>
        <a:buFont typeface="Arial"/>
        <a:buChar char="»"/>
        <a:tabLst/>
        <a:defRPr sz="14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412" indent="-228584" algn="l" defTabSz="457167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578" indent="-228584" algn="l" defTabSz="457167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744" indent="-228584" algn="l" defTabSz="457167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327" indent="0" algn="l" defTabSz="457167" rtl="0" eaLnBrk="1" latinLnBrk="0" hangingPunct="1">
        <a:spcBef>
          <a:spcPct val="20000"/>
        </a:spcBef>
        <a:buFont typeface="Arial"/>
        <a:buNone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16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67" algn="l" defTabSz="45716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32" algn="l" defTabSz="45716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98" algn="l" defTabSz="45716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664" algn="l" defTabSz="45716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30" algn="l" defTabSz="45716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994" algn="l" defTabSz="45716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160" algn="l" defTabSz="45716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327" algn="l" defTabSz="45716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  <p15:guide id="3" pos="439" userDrawn="1">
          <p15:clr>
            <a:srgbClr val="F26B43"/>
          </p15:clr>
        </p15:guide>
        <p15:guide id="4" orient="horz" pos="173" userDrawn="1">
          <p15:clr>
            <a:srgbClr val="F26B43"/>
          </p15:clr>
        </p15:guide>
        <p15:guide id="5" orient="horz" pos="3875" userDrawn="1">
          <p15:clr>
            <a:srgbClr val="F26B43"/>
          </p15:clr>
        </p15:guide>
        <p15:guide id="6" pos="7243" userDrawn="1">
          <p15:clr>
            <a:srgbClr val="F26B43"/>
          </p15:clr>
        </p15:guide>
        <p15:guide id="7" orient="horz" pos="3952" userDrawn="1">
          <p15:clr>
            <a:srgbClr val="F26B43"/>
          </p15:clr>
        </p15:guide>
        <p15:guide id="8" pos="3704" userDrawn="1">
          <p15:clr>
            <a:srgbClr val="F26B43"/>
          </p15:clr>
        </p15:guide>
        <p15:guide id="9" pos="3976" userDrawn="1">
          <p15:clr>
            <a:srgbClr val="F26B43"/>
          </p15:clr>
        </p15:guide>
        <p15:guide id="10" pos="2525" userDrawn="1">
          <p15:clr>
            <a:srgbClr val="F26B43"/>
          </p15:clr>
        </p15:guide>
        <p15:guide id="12" orient="horz" pos="686" userDrawn="1">
          <p15:clr>
            <a:srgbClr val="F26B43"/>
          </p15:clr>
        </p15:guide>
        <p15:guide id="16" pos="5745" userDrawn="1">
          <p15:clr>
            <a:srgbClr val="F26B43"/>
          </p15:clr>
        </p15:guide>
        <p15:guide id="17" pos="1935" userDrawn="1">
          <p15:clr>
            <a:srgbClr val="F26B43"/>
          </p15:clr>
        </p15:guide>
        <p15:guide id="18" pos="5473" userDrawn="1">
          <p15:clr>
            <a:srgbClr val="F26B43"/>
          </p15:clr>
        </p15:guide>
        <p15:guide id="19" pos="2207" userDrawn="1">
          <p15:clr>
            <a:srgbClr val="F26B43"/>
          </p15:clr>
        </p15:guide>
        <p15:guide id="20" pos="5155" userDrawn="1">
          <p15:clr>
            <a:srgbClr val="F26B43"/>
          </p15:clr>
        </p15:guide>
        <p15:guide id="21" pos="4883" userDrawn="1">
          <p15:clr>
            <a:srgbClr val="F26B43"/>
          </p15:clr>
        </p15:guide>
        <p15:guide id="22" pos="2797" userDrawn="1">
          <p15:clr>
            <a:srgbClr val="F26B43"/>
          </p15:clr>
        </p15:guide>
        <p15:guide id="23" orient="horz" pos="2024" userDrawn="1">
          <p15:clr>
            <a:srgbClr val="F26B43"/>
          </p15:clr>
        </p15:guide>
        <p15:guide id="24" orient="horz" pos="2296" userDrawn="1">
          <p15:clr>
            <a:srgbClr val="F26B43"/>
          </p15:clr>
        </p15:guide>
        <p15:guide id="25" orient="horz" pos="1298" userDrawn="1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9">
            <a:alphaModFix amt="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7355" y="6273800"/>
            <a:ext cx="406400" cy="319722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800">
                <a:solidFill>
                  <a:srgbClr val="000000"/>
                </a:solidFill>
              </a:defRPr>
            </a:lvl1pPr>
          </a:lstStyle>
          <a:p>
            <a:fld id="{C9EC5ACF-1BEE-574E-A35B-E54A489811D4}" type="slidenum">
              <a:rPr lang="uk-UA" smtClean="0"/>
              <a:pPr/>
              <a:t>‹#›</a:t>
            </a:fld>
            <a:endParaRPr lang="uk-UA"/>
          </a:p>
        </p:txBody>
      </p:sp>
      <p:pic>
        <p:nvPicPr>
          <p:cNvPr id="5" name="Graphic 4">
            <a:extLst>
              <a:ext uri="{FF2B5EF4-FFF2-40B4-BE49-F238E27FC236}">
                <a16:creationId xmlns:a16="http://schemas.microsoft.com/office/drawing/2014/main" id="{BED2A673-C34E-8847-863D-27BB3CA04DDC}"/>
              </a:ext>
            </a:extLst>
          </p:cNvPr>
          <p:cNvPicPr>
            <a:picLocks noChangeAspect="1"/>
          </p:cNvPicPr>
          <p:nvPr userDrawn="1"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10776675" y="6273800"/>
            <a:ext cx="720000" cy="334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03936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661" r:id="rId2"/>
    <p:sldLayoutId id="2147483857" r:id="rId3"/>
    <p:sldLayoutId id="2147483852" r:id="rId4"/>
    <p:sldLayoutId id="2147483859" r:id="rId5"/>
    <p:sldLayoutId id="2147483688" r:id="rId6"/>
    <p:sldLayoutId id="2147483886" r:id="rId7"/>
  </p:sldLayoutIdLst>
  <p:hf hdr="0" ftr="0"/>
  <p:txStyles>
    <p:titleStyle>
      <a:lvl1pPr algn="l" defTabSz="457167" rtl="0" eaLnBrk="1" latinLnBrk="0" hangingPunct="1">
        <a:spcBef>
          <a:spcPct val="0"/>
        </a:spcBef>
        <a:buNone/>
        <a:defRPr sz="3200" b="1" kern="1200">
          <a:solidFill>
            <a:schemeClr val="tx2">
              <a:lumMod val="75000"/>
              <a:lumOff val="25000"/>
            </a:schemeClr>
          </a:solidFill>
          <a:latin typeface="Montserrat" pitchFamily="2" charset="77"/>
          <a:ea typeface="+mj-ea"/>
          <a:cs typeface="+mj-cs"/>
        </a:defRPr>
      </a:lvl1pPr>
    </p:titleStyle>
    <p:bodyStyle>
      <a:lvl1pPr marL="0" indent="0" algn="l" defTabSz="179988" rtl="0" eaLnBrk="1" latinLnBrk="0" hangingPunct="1">
        <a:spcBef>
          <a:spcPct val="20000"/>
        </a:spcBef>
        <a:buClr>
          <a:schemeClr val="tx2"/>
        </a:buClr>
        <a:buFont typeface="Arial" panose="020B0604020202020204" pitchFamily="34" charset="0"/>
        <a:buNone/>
        <a:tabLst/>
        <a:defRPr sz="2000" b="0" i="0" kern="1200">
          <a:solidFill>
            <a:schemeClr val="tx2"/>
          </a:solidFill>
          <a:latin typeface="Montserrat Medium" pitchFamily="2" charset="77"/>
          <a:ea typeface="+mn-ea"/>
          <a:cs typeface="+mn-cs"/>
        </a:defRPr>
      </a:lvl1pPr>
      <a:lvl2pPr marL="579396" indent="-338114" algn="l" defTabSz="179988" rtl="0" eaLnBrk="1" latinLnBrk="0" hangingPunct="1">
        <a:spcBef>
          <a:spcPct val="20000"/>
        </a:spcBef>
        <a:buClr>
          <a:schemeClr val="tx2"/>
        </a:buClr>
        <a:buFont typeface="Arial" panose="020B0604020202020204" pitchFamily="34" charset="0"/>
        <a:buChar char="•"/>
        <a:tabLst/>
        <a:defRPr sz="1800" b="0" i="0" kern="1200">
          <a:solidFill>
            <a:schemeClr val="tx2"/>
          </a:solidFill>
          <a:latin typeface="Montserrat Medium" pitchFamily="2" charset="77"/>
          <a:ea typeface="+mn-ea"/>
          <a:cs typeface="+mn-cs"/>
        </a:defRPr>
      </a:lvl2pPr>
      <a:lvl3pPr marL="1549284" indent="-228584" algn="l" defTabSz="179988" rtl="0" eaLnBrk="1" latinLnBrk="0" hangingPunct="1">
        <a:spcBef>
          <a:spcPct val="20000"/>
        </a:spcBef>
        <a:buClr>
          <a:schemeClr val="tx2"/>
        </a:buClr>
        <a:buFont typeface="Arial" panose="020B0604020202020204" pitchFamily="34" charset="0"/>
        <a:buChar char="•"/>
        <a:tabLst/>
        <a:defRPr sz="1600" b="0" i="0" kern="1200">
          <a:solidFill>
            <a:schemeClr val="tx2"/>
          </a:solidFill>
          <a:latin typeface="Montserrat Medium" pitchFamily="2" charset="77"/>
          <a:ea typeface="+mn-ea"/>
          <a:cs typeface="+mn-cs"/>
        </a:defRPr>
      </a:lvl3pPr>
      <a:lvl4pPr marL="2065183" indent="-287315" algn="l" defTabSz="457167" rtl="0" eaLnBrk="1" latinLnBrk="0" hangingPunct="1">
        <a:spcBef>
          <a:spcPct val="20000"/>
        </a:spcBef>
        <a:buClr>
          <a:schemeClr val="tx1"/>
        </a:buClr>
        <a:buFont typeface="Arial"/>
        <a:buChar char="–"/>
        <a:tabLst/>
        <a:defRPr sz="1400" kern="1200">
          <a:solidFill>
            <a:schemeClr val="tx2"/>
          </a:solidFill>
          <a:latin typeface="+mn-lt"/>
          <a:ea typeface="+mn-ea"/>
          <a:cs typeface="+mn-cs"/>
        </a:defRPr>
      </a:lvl4pPr>
      <a:lvl5pPr marL="2522350" indent="-228584" algn="l" defTabSz="457167" rtl="0" eaLnBrk="1" latinLnBrk="0" hangingPunct="1">
        <a:spcBef>
          <a:spcPct val="20000"/>
        </a:spcBef>
        <a:buClr>
          <a:schemeClr val="tx1"/>
        </a:buClr>
        <a:buFont typeface="Arial"/>
        <a:buChar char="»"/>
        <a:tabLst/>
        <a:defRPr sz="14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412" indent="-228584" algn="l" defTabSz="457167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578" indent="-228584" algn="l" defTabSz="457167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744" indent="-228584" algn="l" defTabSz="457167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327" indent="0" algn="l" defTabSz="457167" rtl="0" eaLnBrk="1" latinLnBrk="0" hangingPunct="1">
        <a:spcBef>
          <a:spcPct val="20000"/>
        </a:spcBef>
        <a:buFont typeface="Arial"/>
        <a:buNone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16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67" algn="l" defTabSz="45716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32" algn="l" defTabSz="45716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98" algn="l" defTabSz="45716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664" algn="l" defTabSz="45716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30" algn="l" defTabSz="45716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994" algn="l" defTabSz="45716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160" algn="l" defTabSz="45716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327" algn="l" defTabSz="45716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  <p15:guide id="3" pos="439" userDrawn="1">
          <p15:clr>
            <a:srgbClr val="F26B43"/>
          </p15:clr>
        </p15:guide>
        <p15:guide id="4" orient="horz" pos="173" userDrawn="1">
          <p15:clr>
            <a:srgbClr val="F26B43"/>
          </p15:clr>
        </p15:guide>
        <p15:guide id="5" orient="horz" pos="3875" userDrawn="1">
          <p15:clr>
            <a:srgbClr val="F26B43"/>
          </p15:clr>
        </p15:guide>
        <p15:guide id="6" pos="7243" userDrawn="1">
          <p15:clr>
            <a:srgbClr val="F26B43"/>
          </p15:clr>
        </p15:guide>
        <p15:guide id="7" orient="horz" pos="3952" userDrawn="1">
          <p15:clr>
            <a:srgbClr val="F26B43"/>
          </p15:clr>
        </p15:guide>
        <p15:guide id="8" pos="3704" userDrawn="1">
          <p15:clr>
            <a:srgbClr val="F26B43"/>
          </p15:clr>
        </p15:guide>
        <p15:guide id="9" pos="3976" userDrawn="1">
          <p15:clr>
            <a:srgbClr val="F26B43"/>
          </p15:clr>
        </p15:guide>
        <p15:guide id="10" pos="2525" userDrawn="1">
          <p15:clr>
            <a:srgbClr val="F26B43"/>
          </p15:clr>
        </p15:guide>
        <p15:guide id="12" orient="horz" pos="686" userDrawn="1">
          <p15:clr>
            <a:srgbClr val="F26B43"/>
          </p15:clr>
        </p15:guide>
        <p15:guide id="16" pos="5745" userDrawn="1">
          <p15:clr>
            <a:srgbClr val="F26B43"/>
          </p15:clr>
        </p15:guide>
        <p15:guide id="17" pos="1935" userDrawn="1">
          <p15:clr>
            <a:srgbClr val="F26B43"/>
          </p15:clr>
        </p15:guide>
        <p15:guide id="18" pos="5473" userDrawn="1">
          <p15:clr>
            <a:srgbClr val="F26B43"/>
          </p15:clr>
        </p15:guide>
        <p15:guide id="19" pos="2207" userDrawn="1">
          <p15:clr>
            <a:srgbClr val="F26B43"/>
          </p15:clr>
        </p15:guide>
        <p15:guide id="20" pos="5155" userDrawn="1">
          <p15:clr>
            <a:srgbClr val="F26B43"/>
          </p15:clr>
        </p15:guide>
        <p15:guide id="21" pos="4883" userDrawn="1">
          <p15:clr>
            <a:srgbClr val="F26B43"/>
          </p15:clr>
        </p15:guide>
        <p15:guide id="22" pos="2797" userDrawn="1">
          <p15:clr>
            <a:srgbClr val="F26B43"/>
          </p15:clr>
        </p15:guide>
        <p15:guide id="23" orient="horz" pos="2024" userDrawn="1">
          <p15:clr>
            <a:srgbClr val="F26B43"/>
          </p15:clr>
        </p15:guide>
        <p15:guide id="24" orient="horz" pos="2296" userDrawn="1">
          <p15:clr>
            <a:srgbClr val="F26B43"/>
          </p15:clr>
        </p15:guide>
      </p15:sldGuideLst>
    </p:ext>
  </p:extLst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2">
            <a:alphaModFix amt="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85999" y="6286958"/>
            <a:ext cx="406400" cy="3359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800">
                <a:solidFill>
                  <a:srgbClr val="000000"/>
                </a:solidFill>
              </a:defRPr>
            </a:lvl1pPr>
          </a:lstStyle>
          <a:p>
            <a:fld id="{C9EC5ACF-1BEE-574E-A35B-E54A489811D4}" type="slidenum">
              <a:rPr lang="uk-UA" smtClean="0"/>
              <a:pPr/>
              <a:t>‹#›</a:t>
            </a:fld>
            <a:endParaRPr lang="uk-UA"/>
          </a:p>
        </p:txBody>
      </p:sp>
      <p:pic>
        <p:nvPicPr>
          <p:cNvPr id="5" name="Graphic 4">
            <a:extLst>
              <a:ext uri="{FF2B5EF4-FFF2-40B4-BE49-F238E27FC236}">
                <a16:creationId xmlns:a16="http://schemas.microsoft.com/office/drawing/2014/main" id="{F834A43A-DD45-6E4E-AF3C-E3114A42927C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10776675" y="6273800"/>
            <a:ext cx="720000" cy="334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66628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95" r:id="rId1"/>
    <p:sldLayoutId id="2147483896" r:id="rId2"/>
    <p:sldLayoutId id="2147483897" r:id="rId3"/>
    <p:sldLayoutId id="2147483898" r:id="rId4"/>
    <p:sldLayoutId id="2147483899" r:id="rId5"/>
    <p:sldLayoutId id="2147483900" r:id="rId6"/>
    <p:sldLayoutId id="2147483901" r:id="rId7"/>
    <p:sldLayoutId id="2147483902" r:id="rId8"/>
    <p:sldLayoutId id="2147483903" r:id="rId9"/>
    <p:sldLayoutId id="2147483904" r:id="rId10"/>
  </p:sldLayoutIdLst>
  <p:hf hdr="0" ftr="0"/>
  <p:txStyles>
    <p:titleStyle>
      <a:lvl1pPr algn="l" defTabSz="457167" rtl="0" eaLnBrk="1" latinLnBrk="0" hangingPunct="1">
        <a:spcBef>
          <a:spcPct val="0"/>
        </a:spcBef>
        <a:buNone/>
        <a:defRPr sz="3200" b="1" kern="1200">
          <a:solidFill>
            <a:schemeClr val="tx2">
              <a:lumMod val="75000"/>
              <a:lumOff val="25000"/>
            </a:schemeClr>
          </a:solidFill>
          <a:latin typeface="Montserrat" pitchFamily="2" charset="77"/>
          <a:ea typeface="+mj-ea"/>
          <a:cs typeface="+mj-cs"/>
        </a:defRPr>
      </a:lvl1pPr>
    </p:titleStyle>
    <p:bodyStyle>
      <a:lvl1pPr marL="0" indent="0" algn="l" defTabSz="179988" rtl="0" eaLnBrk="1" latinLnBrk="0" hangingPunct="1">
        <a:spcBef>
          <a:spcPct val="20000"/>
        </a:spcBef>
        <a:buClr>
          <a:schemeClr val="tx2"/>
        </a:buClr>
        <a:buFont typeface="Arial" panose="020B0604020202020204" pitchFamily="34" charset="0"/>
        <a:buNone/>
        <a:tabLst/>
        <a:defRPr sz="2000" b="0" i="0" kern="1200">
          <a:solidFill>
            <a:schemeClr val="tx2"/>
          </a:solidFill>
          <a:latin typeface="Montserrat Medium" pitchFamily="2" charset="77"/>
          <a:ea typeface="+mn-ea"/>
          <a:cs typeface="+mn-cs"/>
        </a:defRPr>
      </a:lvl1pPr>
      <a:lvl2pPr marL="579396" indent="-338114" algn="l" defTabSz="179988" rtl="0" eaLnBrk="1" latinLnBrk="0" hangingPunct="1">
        <a:spcBef>
          <a:spcPct val="20000"/>
        </a:spcBef>
        <a:buClr>
          <a:schemeClr val="tx2"/>
        </a:buClr>
        <a:buFont typeface="Arial" panose="020B0604020202020204" pitchFamily="34" charset="0"/>
        <a:buChar char="•"/>
        <a:tabLst/>
        <a:defRPr sz="1800" b="0" i="0" kern="1200">
          <a:solidFill>
            <a:schemeClr val="tx2"/>
          </a:solidFill>
          <a:latin typeface="Montserrat Medium" pitchFamily="2" charset="77"/>
          <a:ea typeface="+mn-ea"/>
          <a:cs typeface="+mn-cs"/>
        </a:defRPr>
      </a:lvl2pPr>
      <a:lvl3pPr marL="1549284" indent="-228584" algn="l" defTabSz="179988" rtl="0" eaLnBrk="1" latinLnBrk="0" hangingPunct="1">
        <a:spcBef>
          <a:spcPct val="20000"/>
        </a:spcBef>
        <a:buClr>
          <a:schemeClr val="tx2"/>
        </a:buClr>
        <a:buFont typeface="Arial" panose="020B0604020202020204" pitchFamily="34" charset="0"/>
        <a:buChar char="•"/>
        <a:tabLst/>
        <a:defRPr sz="1600" b="0" i="0" kern="1200">
          <a:solidFill>
            <a:schemeClr val="tx2"/>
          </a:solidFill>
          <a:latin typeface="Montserrat Medium" pitchFamily="2" charset="77"/>
          <a:ea typeface="+mn-ea"/>
          <a:cs typeface="+mn-cs"/>
        </a:defRPr>
      </a:lvl3pPr>
      <a:lvl4pPr marL="2065183" indent="-287315" algn="l" defTabSz="457167" rtl="0" eaLnBrk="1" latinLnBrk="0" hangingPunct="1">
        <a:spcBef>
          <a:spcPct val="20000"/>
        </a:spcBef>
        <a:buClr>
          <a:schemeClr val="tx1"/>
        </a:buClr>
        <a:buFont typeface="Arial"/>
        <a:buChar char="–"/>
        <a:tabLst/>
        <a:defRPr sz="1400" kern="1200">
          <a:solidFill>
            <a:schemeClr val="tx2"/>
          </a:solidFill>
          <a:latin typeface="+mn-lt"/>
          <a:ea typeface="+mn-ea"/>
          <a:cs typeface="+mn-cs"/>
        </a:defRPr>
      </a:lvl4pPr>
      <a:lvl5pPr marL="2522350" indent="-228584" algn="l" defTabSz="457167" rtl="0" eaLnBrk="1" latinLnBrk="0" hangingPunct="1">
        <a:spcBef>
          <a:spcPct val="20000"/>
        </a:spcBef>
        <a:buClr>
          <a:schemeClr val="tx1"/>
        </a:buClr>
        <a:buFont typeface="Arial"/>
        <a:buChar char="»"/>
        <a:tabLst/>
        <a:defRPr sz="14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412" indent="-228584" algn="l" defTabSz="457167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578" indent="-228584" algn="l" defTabSz="457167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744" indent="-228584" algn="l" defTabSz="457167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327" indent="0" algn="l" defTabSz="457167" rtl="0" eaLnBrk="1" latinLnBrk="0" hangingPunct="1">
        <a:spcBef>
          <a:spcPct val="20000"/>
        </a:spcBef>
        <a:buFont typeface="Arial"/>
        <a:buNone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16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67" algn="l" defTabSz="45716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32" algn="l" defTabSz="45716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98" algn="l" defTabSz="45716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664" algn="l" defTabSz="45716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30" algn="l" defTabSz="45716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994" algn="l" defTabSz="45716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160" algn="l" defTabSz="45716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327" algn="l" defTabSz="45716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  <p15:guide id="3" pos="439" userDrawn="1">
          <p15:clr>
            <a:srgbClr val="F26B43"/>
          </p15:clr>
        </p15:guide>
        <p15:guide id="4" orient="horz" pos="173" userDrawn="1">
          <p15:clr>
            <a:srgbClr val="F26B43"/>
          </p15:clr>
        </p15:guide>
        <p15:guide id="5" orient="horz" pos="3875" userDrawn="1">
          <p15:clr>
            <a:srgbClr val="F26B43"/>
          </p15:clr>
        </p15:guide>
        <p15:guide id="6" pos="7243" userDrawn="1">
          <p15:clr>
            <a:srgbClr val="F26B43"/>
          </p15:clr>
        </p15:guide>
        <p15:guide id="7" orient="horz" pos="3952" userDrawn="1">
          <p15:clr>
            <a:srgbClr val="F26B43"/>
          </p15:clr>
        </p15:guide>
        <p15:guide id="8" pos="3704" userDrawn="1">
          <p15:clr>
            <a:srgbClr val="F26B43"/>
          </p15:clr>
        </p15:guide>
        <p15:guide id="9" pos="3976" userDrawn="1">
          <p15:clr>
            <a:srgbClr val="F26B43"/>
          </p15:clr>
        </p15:guide>
        <p15:guide id="10" pos="2525" userDrawn="1">
          <p15:clr>
            <a:srgbClr val="F26B43"/>
          </p15:clr>
        </p15:guide>
        <p15:guide id="12" orient="horz" pos="686" userDrawn="1">
          <p15:clr>
            <a:srgbClr val="F26B43"/>
          </p15:clr>
        </p15:guide>
        <p15:guide id="16" pos="5745" userDrawn="1">
          <p15:clr>
            <a:srgbClr val="F26B43"/>
          </p15:clr>
        </p15:guide>
        <p15:guide id="17" pos="1935" userDrawn="1">
          <p15:clr>
            <a:srgbClr val="F26B43"/>
          </p15:clr>
        </p15:guide>
        <p15:guide id="18" pos="5473" userDrawn="1">
          <p15:clr>
            <a:srgbClr val="F26B43"/>
          </p15:clr>
        </p15:guide>
        <p15:guide id="19" pos="2207" userDrawn="1">
          <p15:clr>
            <a:srgbClr val="F26B43"/>
          </p15:clr>
        </p15:guide>
        <p15:guide id="20" pos="5155" userDrawn="1">
          <p15:clr>
            <a:srgbClr val="F26B43"/>
          </p15:clr>
        </p15:guide>
        <p15:guide id="21" pos="4883" userDrawn="1">
          <p15:clr>
            <a:srgbClr val="F26B43"/>
          </p15:clr>
        </p15:guide>
        <p15:guide id="22" pos="2797" userDrawn="1">
          <p15:clr>
            <a:srgbClr val="F26B43"/>
          </p15:clr>
        </p15:guide>
        <p15:guide id="23" orient="horz" pos="2024" userDrawn="1">
          <p15:clr>
            <a:srgbClr val="F26B43"/>
          </p15:clr>
        </p15:guide>
        <p15:guide id="24" orient="horz" pos="2296" userDrawn="1">
          <p15:clr>
            <a:srgbClr val="F26B43"/>
          </p15:clr>
        </p15:guide>
        <p15:guide id="25" orient="horz" pos="1298" userDrawn="1">
          <p15:clr>
            <a:srgbClr val="F26B43"/>
          </p15:clr>
        </p15:guide>
        <p15:guide id="26" pos="4159" userDrawn="1">
          <p15:clr>
            <a:srgbClr val="F26B43"/>
          </p15:clr>
        </p15:guide>
        <p15:guide id="27" userDrawn="1">
          <p15:clr>
            <a:srgbClr val="F26B43"/>
          </p15:clr>
        </p15:guide>
      </p15:sldGuideLst>
    </p:ext>
  </p:extLst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4">
            <a:alphaModFix amt="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7355" y="6273800"/>
            <a:ext cx="406400" cy="319722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800">
                <a:solidFill>
                  <a:srgbClr val="000000"/>
                </a:solidFill>
              </a:defRPr>
            </a:lvl1pPr>
          </a:lstStyle>
          <a:p>
            <a:fld id="{C9EC5ACF-1BEE-574E-A35B-E54A489811D4}" type="slidenum">
              <a:rPr lang="uk-UA" smtClean="0"/>
              <a:pPr/>
              <a:t>‹#›</a:t>
            </a:fld>
            <a:endParaRPr lang="uk-UA"/>
          </a:p>
        </p:txBody>
      </p:sp>
      <p:pic>
        <p:nvPicPr>
          <p:cNvPr id="5" name="Graphic 4">
            <a:extLst>
              <a:ext uri="{FF2B5EF4-FFF2-40B4-BE49-F238E27FC236}">
                <a16:creationId xmlns:a16="http://schemas.microsoft.com/office/drawing/2014/main" id="{D683B363-99F3-FA48-A2E5-07D21BC182D7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0776675" y="6273800"/>
            <a:ext cx="720000" cy="334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88238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05" r:id="rId1"/>
    <p:sldLayoutId id="2147483906" r:id="rId2"/>
  </p:sldLayoutIdLst>
  <p:hf hdr="0" ftr="0"/>
  <p:txStyles>
    <p:titleStyle>
      <a:lvl1pPr algn="l" defTabSz="457167" rtl="0" eaLnBrk="1" latinLnBrk="0" hangingPunct="1">
        <a:spcBef>
          <a:spcPct val="0"/>
        </a:spcBef>
        <a:buNone/>
        <a:defRPr sz="3200" b="1" kern="1200">
          <a:solidFill>
            <a:schemeClr val="tx2">
              <a:lumMod val="75000"/>
              <a:lumOff val="25000"/>
            </a:schemeClr>
          </a:solidFill>
          <a:latin typeface="Montserrat" pitchFamily="2" charset="77"/>
          <a:ea typeface="+mj-ea"/>
          <a:cs typeface="+mj-cs"/>
        </a:defRPr>
      </a:lvl1pPr>
    </p:titleStyle>
    <p:bodyStyle>
      <a:lvl1pPr marL="0" indent="0" algn="l" defTabSz="179988" rtl="0" eaLnBrk="1" latinLnBrk="0" hangingPunct="1">
        <a:spcBef>
          <a:spcPct val="20000"/>
        </a:spcBef>
        <a:buClr>
          <a:schemeClr val="tx2"/>
        </a:buClr>
        <a:buFont typeface="Arial" panose="020B0604020202020204" pitchFamily="34" charset="0"/>
        <a:buNone/>
        <a:tabLst/>
        <a:defRPr sz="2000" b="0" i="0" kern="1200">
          <a:solidFill>
            <a:schemeClr val="tx2"/>
          </a:solidFill>
          <a:latin typeface="Montserrat Medium" pitchFamily="2" charset="77"/>
          <a:ea typeface="+mn-ea"/>
          <a:cs typeface="+mn-cs"/>
        </a:defRPr>
      </a:lvl1pPr>
      <a:lvl2pPr marL="579396" indent="-338114" algn="l" defTabSz="179988" rtl="0" eaLnBrk="1" latinLnBrk="0" hangingPunct="1">
        <a:spcBef>
          <a:spcPct val="20000"/>
        </a:spcBef>
        <a:buClr>
          <a:schemeClr val="tx2"/>
        </a:buClr>
        <a:buFont typeface="Arial" panose="020B0604020202020204" pitchFamily="34" charset="0"/>
        <a:buChar char="•"/>
        <a:tabLst/>
        <a:defRPr sz="1800" b="0" i="0" kern="1200">
          <a:solidFill>
            <a:schemeClr val="tx2"/>
          </a:solidFill>
          <a:latin typeface="Montserrat Medium" pitchFamily="2" charset="77"/>
          <a:ea typeface="+mn-ea"/>
          <a:cs typeface="+mn-cs"/>
        </a:defRPr>
      </a:lvl2pPr>
      <a:lvl3pPr marL="1549284" indent="-228584" algn="l" defTabSz="179988" rtl="0" eaLnBrk="1" latinLnBrk="0" hangingPunct="1">
        <a:spcBef>
          <a:spcPct val="20000"/>
        </a:spcBef>
        <a:buClr>
          <a:schemeClr val="tx2"/>
        </a:buClr>
        <a:buFont typeface="Arial" panose="020B0604020202020204" pitchFamily="34" charset="0"/>
        <a:buChar char="•"/>
        <a:tabLst/>
        <a:defRPr sz="1600" b="0" i="0" kern="1200">
          <a:solidFill>
            <a:schemeClr val="tx2"/>
          </a:solidFill>
          <a:latin typeface="Montserrat Medium" pitchFamily="2" charset="77"/>
          <a:ea typeface="+mn-ea"/>
          <a:cs typeface="+mn-cs"/>
        </a:defRPr>
      </a:lvl3pPr>
      <a:lvl4pPr marL="2065183" indent="-287315" algn="l" defTabSz="457167" rtl="0" eaLnBrk="1" latinLnBrk="0" hangingPunct="1">
        <a:spcBef>
          <a:spcPct val="20000"/>
        </a:spcBef>
        <a:buClr>
          <a:schemeClr val="tx1"/>
        </a:buClr>
        <a:buFont typeface="Arial"/>
        <a:buChar char="–"/>
        <a:tabLst/>
        <a:defRPr sz="1400" kern="1200">
          <a:solidFill>
            <a:schemeClr val="tx2"/>
          </a:solidFill>
          <a:latin typeface="+mn-lt"/>
          <a:ea typeface="+mn-ea"/>
          <a:cs typeface="+mn-cs"/>
        </a:defRPr>
      </a:lvl4pPr>
      <a:lvl5pPr marL="2522350" indent="-228584" algn="l" defTabSz="457167" rtl="0" eaLnBrk="1" latinLnBrk="0" hangingPunct="1">
        <a:spcBef>
          <a:spcPct val="20000"/>
        </a:spcBef>
        <a:buClr>
          <a:schemeClr val="tx1"/>
        </a:buClr>
        <a:buFont typeface="Arial"/>
        <a:buChar char="»"/>
        <a:tabLst/>
        <a:defRPr sz="14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412" indent="-228584" algn="l" defTabSz="457167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578" indent="-228584" algn="l" defTabSz="457167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744" indent="-228584" algn="l" defTabSz="457167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327" indent="0" algn="l" defTabSz="457167" rtl="0" eaLnBrk="1" latinLnBrk="0" hangingPunct="1">
        <a:spcBef>
          <a:spcPct val="20000"/>
        </a:spcBef>
        <a:buFont typeface="Arial"/>
        <a:buNone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16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67" algn="l" defTabSz="45716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32" algn="l" defTabSz="45716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98" algn="l" defTabSz="45716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664" algn="l" defTabSz="45716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30" algn="l" defTabSz="45716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994" algn="l" defTabSz="45716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160" algn="l" defTabSz="45716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327" algn="l" defTabSz="45716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  <p15:guide id="3" pos="439">
          <p15:clr>
            <a:srgbClr val="F26B43"/>
          </p15:clr>
        </p15:guide>
        <p15:guide id="4" orient="horz" pos="173">
          <p15:clr>
            <a:srgbClr val="F26B43"/>
          </p15:clr>
        </p15:guide>
        <p15:guide id="5" orient="horz" pos="3875">
          <p15:clr>
            <a:srgbClr val="F26B43"/>
          </p15:clr>
        </p15:guide>
        <p15:guide id="6" pos="7243">
          <p15:clr>
            <a:srgbClr val="F26B43"/>
          </p15:clr>
        </p15:guide>
        <p15:guide id="7" orient="horz" pos="3952">
          <p15:clr>
            <a:srgbClr val="F26B43"/>
          </p15:clr>
        </p15:guide>
        <p15:guide id="8" pos="3704">
          <p15:clr>
            <a:srgbClr val="F26B43"/>
          </p15:clr>
        </p15:guide>
        <p15:guide id="9" pos="3976">
          <p15:clr>
            <a:srgbClr val="F26B43"/>
          </p15:clr>
        </p15:guide>
        <p15:guide id="10" pos="2525">
          <p15:clr>
            <a:srgbClr val="F26B43"/>
          </p15:clr>
        </p15:guide>
        <p15:guide id="12" orient="horz" pos="686">
          <p15:clr>
            <a:srgbClr val="F26B43"/>
          </p15:clr>
        </p15:guide>
        <p15:guide id="16" pos="5745">
          <p15:clr>
            <a:srgbClr val="F26B43"/>
          </p15:clr>
        </p15:guide>
        <p15:guide id="17" pos="1935">
          <p15:clr>
            <a:srgbClr val="F26B43"/>
          </p15:clr>
        </p15:guide>
        <p15:guide id="18" pos="5473">
          <p15:clr>
            <a:srgbClr val="F26B43"/>
          </p15:clr>
        </p15:guide>
        <p15:guide id="19" pos="2207">
          <p15:clr>
            <a:srgbClr val="F26B43"/>
          </p15:clr>
        </p15:guide>
        <p15:guide id="20" pos="5155">
          <p15:clr>
            <a:srgbClr val="F26B43"/>
          </p15:clr>
        </p15:guide>
        <p15:guide id="21" pos="4883">
          <p15:clr>
            <a:srgbClr val="F26B43"/>
          </p15:clr>
        </p15:guide>
        <p15:guide id="22" pos="2797">
          <p15:clr>
            <a:srgbClr val="F26B43"/>
          </p15:clr>
        </p15:guide>
        <p15:guide id="23" orient="horz" pos="2024">
          <p15:clr>
            <a:srgbClr val="F26B43"/>
          </p15:clr>
        </p15:guide>
        <p15:guide id="24" orient="horz" pos="2296">
          <p15:clr>
            <a:srgbClr val="F26B43"/>
          </p15:clr>
        </p15:guide>
        <p15:guide id="25" orient="horz" pos="1298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EDF715DE-35BE-A248-A57D-F58F8750AE0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704122" y="3736675"/>
            <a:ext cx="10783755" cy="1139288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fi-FI" sz="4800" dirty="0"/>
              <a:t>SAK:n kunta- ja aluevaalitavoitteet 2025</a:t>
            </a:r>
            <a:endParaRPr lang="en-FI" sz="4800" dirty="0"/>
          </a:p>
        </p:txBody>
      </p:sp>
      <p:sp>
        <p:nvSpPr>
          <p:cNvPr id="2" name="Tekstiruutu 1">
            <a:extLst>
              <a:ext uri="{FF2B5EF4-FFF2-40B4-BE49-F238E27FC236}">
                <a16:creationId xmlns:a16="http://schemas.microsoft.com/office/drawing/2014/main" id="{44D037E4-FAE7-8C5A-2ECA-C0437D58E4EC}"/>
              </a:ext>
            </a:extLst>
          </p:cNvPr>
          <p:cNvSpPr txBox="1"/>
          <p:nvPr/>
        </p:nvSpPr>
        <p:spPr>
          <a:xfrm>
            <a:off x="4106174" y="5360086"/>
            <a:ext cx="4779034" cy="83099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 defTabSz="179988">
              <a:buClr>
                <a:schemeClr val="tx2"/>
              </a:buClr>
            </a:pPr>
            <a:endParaRPr lang="fi-FI" sz="2400" dirty="0">
              <a:solidFill>
                <a:schemeClr val="bg2"/>
              </a:solidFill>
              <a:latin typeface="Montserrat" pitchFamily="2" charset="77"/>
            </a:endParaRPr>
          </a:p>
          <a:p>
            <a:pPr algn="ctr" defTabSz="179988">
              <a:buClr>
                <a:schemeClr val="tx2"/>
              </a:buClr>
            </a:pPr>
            <a:endParaRPr lang="fi-FI" sz="2400" dirty="0">
              <a:solidFill>
                <a:schemeClr val="bg2"/>
              </a:solidFill>
              <a:latin typeface="Montserrat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125072452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>
            <a:extLst>
              <a:ext uri="{FF2B5EF4-FFF2-40B4-BE49-F238E27FC236}">
                <a16:creationId xmlns:a16="http://schemas.microsoft.com/office/drawing/2014/main" id="{BA7AE05F-1E9D-90C8-155E-D7743D221F3F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96913" y="489056"/>
            <a:ext cx="8757638" cy="971549"/>
          </a:xfrm>
        </p:spPr>
        <p:txBody>
          <a:bodyPr/>
          <a:lstStyle/>
          <a:p>
            <a:r>
              <a:rPr lang="fi-FI" dirty="0"/>
              <a:t>Maahanmuuttajien kotoutumispalvelujen järjestäminen kunnissa </a:t>
            </a:r>
          </a:p>
        </p:txBody>
      </p:sp>
      <p:sp>
        <p:nvSpPr>
          <p:cNvPr id="3" name="Dian numeron paikkamerkki 2">
            <a:extLst>
              <a:ext uri="{FF2B5EF4-FFF2-40B4-BE49-F238E27FC236}">
                <a16:creationId xmlns:a16="http://schemas.microsoft.com/office/drawing/2014/main" id="{0A60A7E8-D546-B252-F73E-EB9F4DAE911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9EC5ACF-1BEE-574E-A35B-E54A489811D4}" type="slidenum">
              <a:rPr lang="uk-UA" smtClean="0"/>
              <a:pPr/>
              <a:t>10</a:t>
            </a:fld>
            <a:endParaRPr lang="uk-UA"/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C14813EE-EEA3-8051-E43E-FEF819C4766F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fi-FI" dirty="0"/>
              <a:t>Kotoutumista tukevien palvelujen järjestämisestä laskennallisten </a:t>
            </a:r>
            <a:r>
              <a:rPr lang="fi-FI" b="1" dirty="0"/>
              <a:t>korvausten korvausajan lyhentämistä ei tule toteuttaa. </a:t>
            </a:r>
          </a:p>
          <a:p>
            <a:pPr lvl="1"/>
            <a:r>
              <a:rPr lang="fi-FI" dirty="0"/>
              <a:t>Korvausajan lyhentäminen heikentää kuntien halukkuutta tarjota pakolaisille kuntapaikkoja, mikä vaikuttaa suoraan erityisesti haavoittuvimmassa asemassa olevien ja eniten palveluita tarvitsevien kansainvälistä suojelua saavien maahanmuuttajien palveluihin ja kotoutumiseen.</a:t>
            </a:r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59653163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>
            <a:extLst>
              <a:ext uri="{FF2B5EF4-FFF2-40B4-BE49-F238E27FC236}">
                <a16:creationId xmlns:a16="http://schemas.microsoft.com/office/drawing/2014/main" id="{BA7AE05F-1E9D-90C8-155E-D7743D221F3F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fi-FI" dirty="0"/>
              <a:t>Hyvälaatuiset palvelut ja rakentaminen keskiöön </a:t>
            </a:r>
          </a:p>
        </p:txBody>
      </p:sp>
      <p:sp>
        <p:nvSpPr>
          <p:cNvPr id="3" name="Dian numeron paikkamerkki 2">
            <a:extLst>
              <a:ext uri="{FF2B5EF4-FFF2-40B4-BE49-F238E27FC236}">
                <a16:creationId xmlns:a16="http://schemas.microsoft.com/office/drawing/2014/main" id="{0A60A7E8-D546-B252-F73E-EB9F4DAE911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9EC5ACF-1BEE-574E-A35B-E54A489811D4}" type="slidenum">
              <a:rPr lang="uk-UA" smtClean="0"/>
              <a:pPr/>
              <a:t>11</a:t>
            </a:fld>
            <a:endParaRPr lang="uk-UA"/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C14813EE-EEA3-8051-E43E-FEF819C4766F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95329" y="2363969"/>
            <a:ext cx="9464822" cy="4090988"/>
          </a:xfrm>
        </p:spPr>
        <p:txBody>
          <a:bodyPr/>
          <a:lstStyle/>
          <a:p>
            <a:r>
              <a:rPr lang="fi-FI" dirty="0"/>
              <a:t>Julkisissa hankinnoissa </a:t>
            </a:r>
            <a:r>
              <a:rPr lang="fi-FI" b="1" dirty="0"/>
              <a:t>kokonaislaatukriteerit velvoittavaksi </a:t>
            </a:r>
            <a:r>
              <a:rPr lang="fi-FI" dirty="0"/>
              <a:t>julkisia hankintoja koskevaan lainsäädäntöön </a:t>
            </a:r>
          </a:p>
          <a:p>
            <a:pPr lvl="1"/>
            <a:r>
              <a:rPr lang="fi-FI" dirty="0"/>
              <a:t>Enemmän painoarvoa sosiaalisille, työoikeudellisille ja ilmastokriteereille kilpailutuksissa.</a:t>
            </a:r>
          </a:p>
          <a:p>
            <a:r>
              <a:rPr lang="fi-FI" b="1" dirty="0"/>
              <a:t>Hankinta-Suomi- hankkeen laatimat ohjeet ja suositukset </a:t>
            </a:r>
            <a:r>
              <a:rPr lang="fi-FI" dirty="0"/>
              <a:t>vastuullisista sekä toimivista hankinnoista otettava käyttöön kaikissa kunnissa.  </a:t>
            </a:r>
          </a:p>
          <a:p>
            <a:r>
              <a:rPr lang="fi-FI" b="1" dirty="0"/>
              <a:t>Hankintasopimusten sisältö </a:t>
            </a:r>
            <a:r>
              <a:rPr lang="fi-FI" dirty="0"/>
              <a:t>oltava kuntapäättäjien tiedossa.</a:t>
            </a:r>
          </a:p>
        </p:txBody>
      </p:sp>
    </p:spTree>
    <p:extLst>
      <p:ext uri="{BB962C8B-B14F-4D97-AF65-F5344CB8AC3E}">
        <p14:creationId xmlns:p14="http://schemas.microsoft.com/office/powerpoint/2010/main" val="133613670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>
            <a:extLst>
              <a:ext uri="{FF2B5EF4-FFF2-40B4-BE49-F238E27FC236}">
                <a16:creationId xmlns:a16="http://schemas.microsoft.com/office/drawing/2014/main" id="{BA7AE05F-1E9D-90C8-155E-D7743D221F3F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96913" y="428671"/>
            <a:ext cx="7993063" cy="971549"/>
          </a:xfrm>
        </p:spPr>
        <p:txBody>
          <a:bodyPr/>
          <a:lstStyle/>
          <a:p>
            <a:r>
              <a:rPr lang="fi-FI" dirty="0"/>
              <a:t>Kunnilla suuri vastuu ilmastotoimista ja ilmastonlämpenemiseen sopeutumisesta</a:t>
            </a:r>
          </a:p>
        </p:txBody>
      </p:sp>
      <p:sp>
        <p:nvSpPr>
          <p:cNvPr id="3" name="Dian numeron paikkamerkki 2">
            <a:extLst>
              <a:ext uri="{FF2B5EF4-FFF2-40B4-BE49-F238E27FC236}">
                <a16:creationId xmlns:a16="http://schemas.microsoft.com/office/drawing/2014/main" id="{0A60A7E8-D546-B252-F73E-EB9F4DAE911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9EC5ACF-1BEE-574E-A35B-E54A489811D4}" type="slidenum">
              <a:rPr lang="uk-UA" smtClean="0"/>
              <a:pPr/>
              <a:t>12</a:t>
            </a:fld>
            <a:endParaRPr lang="uk-UA"/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C14813EE-EEA3-8051-E43E-FEF819C4766F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96913" y="2195970"/>
            <a:ext cx="9464822" cy="4090988"/>
          </a:xfrm>
        </p:spPr>
        <p:txBody>
          <a:bodyPr/>
          <a:lstStyle/>
          <a:p>
            <a:r>
              <a:rPr lang="fi-FI" dirty="0"/>
              <a:t>Kaikkien kuntien </a:t>
            </a:r>
            <a:r>
              <a:rPr lang="fi-FI" b="1" dirty="0"/>
              <a:t>laadittava ilmastosuunnitelma</a:t>
            </a:r>
            <a:r>
              <a:rPr lang="fi-FI" dirty="0"/>
              <a:t>, joka on linjassa kansallisen hiilineutraali Suomi 2035- tavoitteen kanssa.</a:t>
            </a:r>
          </a:p>
          <a:p>
            <a:r>
              <a:rPr lang="fi-FI" b="1" dirty="0"/>
              <a:t>Työntekijät mukaan </a:t>
            </a:r>
            <a:r>
              <a:rPr lang="fi-FI" dirty="0"/>
              <a:t>suunnittelemaan kuntien ilmastotoimia ja sopeutumisstrategioita. </a:t>
            </a:r>
          </a:p>
          <a:p>
            <a:r>
              <a:rPr lang="fi-FI" dirty="0"/>
              <a:t>Ilmasto- ja sopeutumissuunnitelmissa on huomioitava </a:t>
            </a:r>
            <a:r>
              <a:rPr lang="fi-FI" b="1" dirty="0"/>
              <a:t>työelämän muutostarpeet, työllisyysvaikutukset ja työntekijöiden muuttuvat osaamistarpeet</a:t>
            </a:r>
            <a:r>
              <a:rPr lang="fi-FI" dirty="0"/>
              <a:t>.</a:t>
            </a:r>
          </a:p>
          <a:p>
            <a:r>
              <a:rPr lang="fi-FI" dirty="0"/>
              <a:t>Työtehtävästä uuteen siirtymistä on edistettävä aktiivisesti muun muassa tarjoamalla </a:t>
            </a:r>
            <a:r>
              <a:rPr lang="fi-FI" b="1" dirty="0"/>
              <a:t>täydennyskoulutuksia</a:t>
            </a:r>
          </a:p>
          <a:p>
            <a:r>
              <a:rPr lang="fi-FI" dirty="0"/>
              <a:t>Kaupungin tulee järjestää ja antaa </a:t>
            </a:r>
            <a:r>
              <a:rPr lang="fi-FI" b="1" dirty="0"/>
              <a:t>liikenteenharjoittajille käyttöoikeus </a:t>
            </a:r>
            <a:r>
              <a:rPr lang="fi-FI" dirty="0"/>
              <a:t>linja-autonkuljettajien sosiaalitiloihin.</a:t>
            </a:r>
          </a:p>
        </p:txBody>
      </p:sp>
    </p:spTree>
    <p:extLst>
      <p:ext uri="{BB962C8B-B14F-4D97-AF65-F5344CB8AC3E}">
        <p14:creationId xmlns:p14="http://schemas.microsoft.com/office/powerpoint/2010/main" val="357325202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0E67E1-AD0A-CF48-AABB-DC4079E0C02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20018" y="2565743"/>
            <a:ext cx="10848623" cy="1123316"/>
          </a:xfrm>
        </p:spPr>
        <p:txBody>
          <a:bodyPr/>
          <a:lstStyle/>
          <a:p>
            <a:pPr algn="ctr"/>
            <a:r>
              <a:rPr lang="fi-FI"/>
              <a:t>Kiitos!</a:t>
            </a:r>
            <a:br>
              <a:rPr lang="fi-FI"/>
            </a:br>
            <a:br>
              <a:rPr lang="fi-FI"/>
            </a:br>
            <a:r>
              <a:rPr lang="fi-FI"/>
              <a:t>Q&amp;A</a:t>
            </a:r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20807746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>
            <a:extLst>
              <a:ext uri="{FF2B5EF4-FFF2-40B4-BE49-F238E27FC236}">
                <a16:creationId xmlns:a16="http://schemas.microsoft.com/office/drawing/2014/main" id="{BA7AE05F-1E9D-90C8-155E-D7743D221F3F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fi-FI" dirty="0"/>
              <a:t>Hyvinvointialueiden ja kuntien talouden turvaaminen</a:t>
            </a:r>
          </a:p>
        </p:txBody>
      </p:sp>
      <p:sp>
        <p:nvSpPr>
          <p:cNvPr id="3" name="Dian numeron paikkamerkki 2">
            <a:extLst>
              <a:ext uri="{FF2B5EF4-FFF2-40B4-BE49-F238E27FC236}">
                <a16:creationId xmlns:a16="http://schemas.microsoft.com/office/drawing/2014/main" id="{0A60A7E8-D546-B252-F73E-EB9F4DAE911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9EC5ACF-1BEE-574E-A35B-E54A489811D4}" type="slidenum">
              <a:rPr lang="uk-UA" smtClean="0"/>
              <a:pPr/>
              <a:t>2</a:t>
            </a:fld>
            <a:endParaRPr lang="uk-UA"/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C14813EE-EEA3-8051-E43E-FEF819C4766F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95329" y="2363969"/>
            <a:ext cx="9464822" cy="4090988"/>
          </a:xfrm>
        </p:spPr>
        <p:txBody>
          <a:bodyPr/>
          <a:lstStyle/>
          <a:p>
            <a:r>
              <a:rPr lang="fi-FI" dirty="0"/>
              <a:t>Hyvinvointialueiden </a:t>
            </a:r>
            <a:r>
              <a:rPr lang="fi-FI" b="1" dirty="0"/>
              <a:t>rahoitusperusteita uudistaminen </a:t>
            </a:r>
            <a:r>
              <a:rPr lang="fi-FI" dirty="0"/>
              <a:t>niin, että </a:t>
            </a:r>
            <a:r>
              <a:rPr lang="fi-FI" b="1" dirty="0"/>
              <a:t>perustason palvelujen ja terveyden edistämisen perusteella</a:t>
            </a:r>
            <a:r>
              <a:rPr lang="fi-FI" dirty="0"/>
              <a:t> alueille suuntautuu lisärahoitusta. </a:t>
            </a:r>
          </a:p>
          <a:p>
            <a:r>
              <a:rPr lang="fi-FI" dirty="0"/>
              <a:t>Alueilla oltava </a:t>
            </a:r>
            <a:r>
              <a:rPr lang="fi-FI" b="1" dirty="0"/>
              <a:t>riittävä autonomia </a:t>
            </a:r>
            <a:r>
              <a:rPr lang="fi-FI" dirty="0"/>
              <a:t>omien palvelujensa kehittämisessä ja mahdollisuus päättää, mitä palveluja eri toimintayksiköt tarjoavat. </a:t>
            </a:r>
          </a:p>
          <a:p>
            <a:r>
              <a:rPr lang="fi-FI" dirty="0"/>
              <a:t>Hyvien käytäntöjen ja parhaiden palvelumallien jakamista alueiden kesken kannustettava </a:t>
            </a:r>
            <a:r>
              <a:rPr lang="fi-FI" b="1" dirty="0"/>
              <a:t>palkitsemalla tietojen vaihdosta sekä tavoitteiden saavuttamisesta</a:t>
            </a:r>
            <a:r>
              <a:rPr lang="fi-FI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98372159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>
            <a:extLst>
              <a:ext uri="{FF2B5EF4-FFF2-40B4-BE49-F238E27FC236}">
                <a16:creationId xmlns:a16="http://schemas.microsoft.com/office/drawing/2014/main" id="{BA7AE05F-1E9D-90C8-155E-D7743D221F3F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82239" y="523813"/>
            <a:ext cx="8565278" cy="971549"/>
          </a:xfrm>
        </p:spPr>
        <p:txBody>
          <a:bodyPr/>
          <a:lstStyle/>
          <a:p>
            <a:r>
              <a:rPr lang="fi-FI" dirty="0"/>
              <a:t>Palvelujen organisoinnin ja henkilöstöryhmien välisen työnjaon tehostaminen</a:t>
            </a:r>
          </a:p>
        </p:txBody>
      </p:sp>
      <p:sp>
        <p:nvSpPr>
          <p:cNvPr id="3" name="Dian numeron paikkamerkki 2">
            <a:extLst>
              <a:ext uri="{FF2B5EF4-FFF2-40B4-BE49-F238E27FC236}">
                <a16:creationId xmlns:a16="http://schemas.microsoft.com/office/drawing/2014/main" id="{0A60A7E8-D546-B252-F73E-EB9F4DAE911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9EC5ACF-1BEE-574E-A35B-E54A489811D4}" type="slidenum">
              <a:rPr lang="uk-UA" smtClean="0"/>
              <a:pPr/>
              <a:t>3</a:t>
            </a:fld>
            <a:endParaRPr lang="uk-UA"/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C14813EE-EEA3-8051-E43E-FEF819C4766F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95329" y="2363969"/>
            <a:ext cx="9464822" cy="4090988"/>
          </a:xfrm>
        </p:spPr>
        <p:txBody>
          <a:bodyPr/>
          <a:lstStyle/>
          <a:p>
            <a:r>
              <a:rPr lang="fi-FI" dirty="0"/>
              <a:t>Palvelujen organisointia ja kustannusvaikuttavuutta voidaan parantaa </a:t>
            </a:r>
            <a:r>
              <a:rPr lang="fi-FI" b="1" dirty="0"/>
              <a:t>lisäämällä liikkuvia ja digitaalisia palveluja</a:t>
            </a:r>
            <a:r>
              <a:rPr lang="fi-FI" dirty="0"/>
              <a:t>. </a:t>
            </a:r>
          </a:p>
          <a:p>
            <a:pPr lvl="1"/>
            <a:r>
              <a:rPr lang="fi-FI" dirty="0"/>
              <a:t>Eri asiakasryhmien rajoitteet on huomioitava digitaalisten palvelujen käyttämisessä. </a:t>
            </a:r>
          </a:p>
          <a:p>
            <a:r>
              <a:rPr lang="fi-FI" dirty="0"/>
              <a:t>Kaikkien ammattilaisryhmien osaaminen voitava hyödyntää palvelutuotannossa, ja perusteettomia </a:t>
            </a:r>
            <a:r>
              <a:rPr lang="fi-FI" b="1" dirty="0"/>
              <a:t>reviirirajoja tulee poistaa</a:t>
            </a:r>
            <a:r>
              <a:rPr lang="fi-FI" dirty="0"/>
              <a:t>. </a:t>
            </a:r>
          </a:p>
          <a:p>
            <a:r>
              <a:rPr lang="fi-FI" dirty="0"/>
              <a:t>Hoitohenkilöstön, tukipalveluhenkilöstön ja sosiaalipalvelujen ammattilaisten roolia ja </a:t>
            </a:r>
            <a:r>
              <a:rPr lang="fi-FI" b="1" dirty="0"/>
              <a:t>tehtävänkuvia vahvistettava</a:t>
            </a:r>
            <a:r>
              <a:rPr lang="fi-FI" dirty="0"/>
              <a:t>.</a:t>
            </a:r>
          </a:p>
          <a:p>
            <a:pPr lvl="1"/>
            <a:r>
              <a:rPr lang="fi-FI" dirty="0"/>
              <a:t>Uusia työtehtäviä voi avautua esimerkiksi asiakkaiden tukemisessa digipalvelujen käytössä. </a:t>
            </a:r>
          </a:p>
          <a:p>
            <a:pPr lvl="1"/>
            <a:endParaRPr lang="fi-FI" dirty="0"/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6162076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>
            <a:extLst>
              <a:ext uri="{FF2B5EF4-FFF2-40B4-BE49-F238E27FC236}">
                <a16:creationId xmlns:a16="http://schemas.microsoft.com/office/drawing/2014/main" id="{BA7AE05F-1E9D-90C8-155E-D7743D221F3F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96913" y="816860"/>
            <a:ext cx="7993063" cy="971549"/>
          </a:xfrm>
        </p:spPr>
        <p:txBody>
          <a:bodyPr/>
          <a:lstStyle/>
          <a:p>
            <a:r>
              <a:rPr lang="fi-FI" dirty="0"/>
              <a:t>Hyvinvoiva henkilöstö tuottaa laadukkaat julkiset palvelut</a:t>
            </a:r>
          </a:p>
        </p:txBody>
      </p:sp>
      <p:sp>
        <p:nvSpPr>
          <p:cNvPr id="3" name="Dian numeron paikkamerkki 2">
            <a:extLst>
              <a:ext uri="{FF2B5EF4-FFF2-40B4-BE49-F238E27FC236}">
                <a16:creationId xmlns:a16="http://schemas.microsoft.com/office/drawing/2014/main" id="{0A60A7E8-D546-B252-F73E-EB9F4DAE911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9EC5ACF-1BEE-574E-A35B-E54A489811D4}" type="slidenum">
              <a:rPr lang="uk-UA" smtClean="0"/>
              <a:pPr/>
              <a:t>4</a:t>
            </a:fld>
            <a:endParaRPr lang="uk-UA"/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C14813EE-EEA3-8051-E43E-FEF819C4766F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96913" y="2195970"/>
            <a:ext cx="9464822" cy="4090988"/>
          </a:xfrm>
        </p:spPr>
        <p:txBody>
          <a:bodyPr/>
          <a:lstStyle/>
          <a:p>
            <a:r>
              <a:rPr lang="fi-FI" dirty="0"/>
              <a:t>Henkilöstön työhyvinvointiin, täydennyskoulutukseen ja työterveyshuollon palveluihin on investoitava. </a:t>
            </a:r>
          </a:p>
          <a:p>
            <a:r>
              <a:rPr lang="fi-FI" b="1" dirty="0"/>
              <a:t>Pysyvät työsuhteet</a:t>
            </a:r>
            <a:r>
              <a:rPr lang="fi-FI" dirty="0"/>
              <a:t>, joissa on hyvä työympäristö sekä hyvät työsuhteen ehdot sisältäen asianmukaisen palkkauksen. </a:t>
            </a:r>
          </a:p>
          <a:p>
            <a:r>
              <a:rPr lang="fi-FI" dirty="0"/>
              <a:t>Hyvinvointialueiden hallintorakenteessa </a:t>
            </a:r>
            <a:r>
              <a:rPr lang="fi-FI" b="1" dirty="0"/>
              <a:t>henkilöstöasioihin keskittyvä jaosto</a:t>
            </a:r>
            <a:r>
              <a:rPr lang="fi-FI" dirty="0"/>
              <a:t>, jossa suurimmat henkilöstöjärjestöt ovat edustettuina.</a:t>
            </a:r>
          </a:p>
          <a:p>
            <a:r>
              <a:rPr lang="fi-FI" dirty="0"/>
              <a:t>Kustannuksiltaan maltillisia ja henkilöstön toimiviksi kokemia tietojärjestelmiä otettava laajempaan käyttöön.</a:t>
            </a:r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5404474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>
            <a:extLst>
              <a:ext uri="{FF2B5EF4-FFF2-40B4-BE49-F238E27FC236}">
                <a16:creationId xmlns:a16="http://schemas.microsoft.com/office/drawing/2014/main" id="{BA7AE05F-1E9D-90C8-155E-D7743D221F3F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fi-FI" dirty="0"/>
              <a:t>Lasten ja nuorten hyvinvointi lähtee kasvatuksesta ja opetuksesta</a:t>
            </a:r>
          </a:p>
        </p:txBody>
      </p:sp>
      <p:sp>
        <p:nvSpPr>
          <p:cNvPr id="3" name="Dian numeron paikkamerkki 2">
            <a:extLst>
              <a:ext uri="{FF2B5EF4-FFF2-40B4-BE49-F238E27FC236}">
                <a16:creationId xmlns:a16="http://schemas.microsoft.com/office/drawing/2014/main" id="{0A60A7E8-D546-B252-F73E-EB9F4DAE911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9EC5ACF-1BEE-574E-A35B-E54A489811D4}" type="slidenum">
              <a:rPr lang="uk-UA" smtClean="0"/>
              <a:pPr/>
              <a:t>5</a:t>
            </a:fld>
            <a:endParaRPr lang="uk-UA"/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C14813EE-EEA3-8051-E43E-FEF819C4766F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95329" y="2363969"/>
            <a:ext cx="9464822" cy="4090988"/>
          </a:xfrm>
        </p:spPr>
        <p:txBody>
          <a:bodyPr/>
          <a:lstStyle/>
          <a:p>
            <a:r>
              <a:rPr lang="fi-FI" dirty="0"/>
              <a:t>Hyvinvointialueiden ja kuntien välistä yhteistyötä tarvitaan erityisesti lasten ja nuorten mielenterveyden tukemisessa. </a:t>
            </a:r>
          </a:p>
          <a:p>
            <a:r>
              <a:rPr lang="fi-FI" dirty="0"/>
              <a:t>Mielenterveyden ja käytöksen häiriöissä varhainen apu on paras apu, mutta olennaista on </a:t>
            </a:r>
            <a:r>
              <a:rPr lang="fi-FI" b="1" dirty="0"/>
              <a:t>häiriöiden ennaltaehkäisy luomalla oppimisympäristöjä</a:t>
            </a:r>
            <a:r>
              <a:rPr lang="fi-FI" dirty="0"/>
              <a:t>, jotka tukevat tervettä kasvua sekä lasten mielen hyvinvointia. </a:t>
            </a:r>
          </a:p>
        </p:txBody>
      </p:sp>
    </p:spTree>
    <p:extLst>
      <p:ext uri="{BB962C8B-B14F-4D97-AF65-F5344CB8AC3E}">
        <p14:creationId xmlns:p14="http://schemas.microsoft.com/office/powerpoint/2010/main" val="292784879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>
            <a:extLst>
              <a:ext uri="{FF2B5EF4-FFF2-40B4-BE49-F238E27FC236}">
                <a16:creationId xmlns:a16="http://schemas.microsoft.com/office/drawing/2014/main" id="{BA7AE05F-1E9D-90C8-155E-D7743D221F3F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82239" y="749569"/>
            <a:ext cx="9350282" cy="971549"/>
          </a:xfrm>
        </p:spPr>
        <p:txBody>
          <a:bodyPr/>
          <a:lstStyle/>
          <a:p>
            <a:r>
              <a:rPr lang="fi-FI" dirty="0"/>
              <a:t>Hyvinvointialueiden ja työterveyshuoltopalvelujen välinen yhteistyö</a:t>
            </a:r>
          </a:p>
        </p:txBody>
      </p:sp>
      <p:sp>
        <p:nvSpPr>
          <p:cNvPr id="3" name="Dian numeron paikkamerkki 2">
            <a:extLst>
              <a:ext uri="{FF2B5EF4-FFF2-40B4-BE49-F238E27FC236}">
                <a16:creationId xmlns:a16="http://schemas.microsoft.com/office/drawing/2014/main" id="{0A60A7E8-D546-B252-F73E-EB9F4DAE911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9EC5ACF-1BEE-574E-A35B-E54A489811D4}" type="slidenum">
              <a:rPr lang="uk-UA" smtClean="0"/>
              <a:pPr/>
              <a:t>6</a:t>
            </a:fld>
            <a:endParaRPr lang="uk-UA"/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C14813EE-EEA3-8051-E43E-FEF819C4766F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82239" y="2195970"/>
            <a:ext cx="9464822" cy="4090988"/>
          </a:xfrm>
        </p:spPr>
        <p:txBody>
          <a:bodyPr/>
          <a:lstStyle/>
          <a:p>
            <a:r>
              <a:rPr lang="fi-FI" dirty="0"/>
              <a:t>Työkykyyn liittyvissä ongelmissa tai työhön paluun tukemisessa hyvinvointialueiden tulee lähettää </a:t>
            </a:r>
            <a:r>
              <a:rPr lang="fi-FI" b="1" dirty="0"/>
              <a:t>työsuhteessa olevat potilaat työterveyshuollon palvelujen asiakkaaksi</a:t>
            </a:r>
            <a:r>
              <a:rPr lang="fi-FI" dirty="0"/>
              <a:t>. </a:t>
            </a:r>
          </a:p>
          <a:p>
            <a:r>
              <a:rPr lang="fi-FI" dirty="0"/>
              <a:t>Kuntien ja alueiden sekä järjestöjen </a:t>
            </a:r>
            <a:r>
              <a:rPr lang="fi-FI" b="1" dirty="0"/>
              <a:t>yhteistyötä lisättävä</a:t>
            </a:r>
          </a:p>
          <a:p>
            <a:pPr lvl="1"/>
            <a:r>
              <a:rPr lang="fi-FI" dirty="0"/>
              <a:t>Sisältää esim. taloudellista tukea, asiantuntijoiden vierailuja sekä asiakkaiden ohjaamista järjestöjen vertaistuen pariin</a:t>
            </a:r>
          </a:p>
        </p:txBody>
      </p:sp>
    </p:spTree>
    <p:extLst>
      <p:ext uri="{BB962C8B-B14F-4D97-AF65-F5344CB8AC3E}">
        <p14:creationId xmlns:p14="http://schemas.microsoft.com/office/powerpoint/2010/main" val="253892660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>
            <a:extLst>
              <a:ext uri="{FF2B5EF4-FFF2-40B4-BE49-F238E27FC236}">
                <a16:creationId xmlns:a16="http://schemas.microsoft.com/office/drawing/2014/main" id="{BA7AE05F-1E9D-90C8-155E-D7743D221F3F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fi-FI" dirty="0"/>
              <a:t>Liikunta- ja kulttuuripalvelut edistävät terveyttä ja hyvinvointia</a:t>
            </a:r>
          </a:p>
        </p:txBody>
      </p:sp>
      <p:sp>
        <p:nvSpPr>
          <p:cNvPr id="3" name="Dian numeron paikkamerkki 2">
            <a:extLst>
              <a:ext uri="{FF2B5EF4-FFF2-40B4-BE49-F238E27FC236}">
                <a16:creationId xmlns:a16="http://schemas.microsoft.com/office/drawing/2014/main" id="{0A60A7E8-D546-B252-F73E-EB9F4DAE911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9EC5ACF-1BEE-574E-A35B-E54A489811D4}" type="slidenum">
              <a:rPr lang="uk-UA" smtClean="0"/>
              <a:pPr/>
              <a:t>7</a:t>
            </a:fld>
            <a:endParaRPr lang="uk-UA"/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C14813EE-EEA3-8051-E43E-FEF819C4766F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95329" y="2363969"/>
            <a:ext cx="9464822" cy="4090988"/>
          </a:xfrm>
        </p:spPr>
        <p:txBody>
          <a:bodyPr/>
          <a:lstStyle/>
          <a:p>
            <a:r>
              <a:rPr lang="fi-FI" dirty="0"/>
              <a:t>Palvelujen tulee olla saavutettavia siten, että myös erilaiset </a:t>
            </a:r>
            <a:r>
              <a:rPr lang="fi-FI" b="1" dirty="0"/>
              <a:t>toimintarajoitteiset asiakasryhmät </a:t>
            </a:r>
            <a:r>
              <a:rPr lang="fi-FI" dirty="0"/>
              <a:t>voivat niitä hyödyntää. </a:t>
            </a:r>
          </a:p>
          <a:p>
            <a:r>
              <a:rPr lang="fi-FI" b="1" dirty="0"/>
              <a:t>Palvelujen maksuttomuus tai edullinen hinta </a:t>
            </a:r>
            <a:r>
              <a:rPr lang="fi-FI" dirty="0"/>
              <a:t>tukevat sitä, että kaikki kuntalaiset pystyvät hyödyntämään liikunta- ja kulttuuripalveluita. </a:t>
            </a:r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66642699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>
            <a:extLst>
              <a:ext uri="{FF2B5EF4-FFF2-40B4-BE49-F238E27FC236}">
                <a16:creationId xmlns:a16="http://schemas.microsoft.com/office/drawing/2014/main" id="{BA7AE05F-1E9D-90C8-155E-D7743D221F3F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82239" y="446499"/>
            <a:ext cx="7993063" cy="971549"/>
          </a:xfrm>
        </p:spPr>
        <p:txBody>
          <a:bodyPr/>
          <a:lstStyle/>
          <a:p>
            <a:r>
              <a:rPr lang="fi-FI" dirty="0"/>
              <a:t>Peruskoulu ja toinen aste luovat pohjan tulevalle </a:t>
            </a:r>
          </a:p>
        </p:txBody>
      </p:sp>
      <p:sp>
        <p:nvSpPr>
          <p:cNvPr id="3" name="Dian numeron paikkamerkki 2">
            <a:extLst>
              <a:ext uri="{FF2B5EF4-FFF2-40B4-BE49-F238E27FC236}">
                <a16:creationId xmlns:a16="http://schemas.microsoft.com/office/drawing/2014/main" id="{0A60A7E8-D546-B252-F73E-EB9F4DAE911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9EC5ACF-1BEE-574E-A35B-E54A489811D4}" type="slidenum">
              <a:rPr lang="uk-UA" smtClean="0"/>
              <a:pPr/>
              <a:t>8</a:t>
            </a:fld>
            <a:endParaRPr lang="uk-UA"/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C14813EE-EEA3-8051-E43E-FEF819C4766F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82239" y="1564122"/>
            <a:ext cx="9464822" cy="4090988"/>
          </a:xfrm>
        </p:spPr>
        <p:txBody>
          <a:bodyPr/>
          <a:lstStyle/>
          <a:p>
            <a:r>
              <a:rPr lang="fi-FI" dirty="0"/>
              <a:t>Koulut eivät saa eriytyä asuinalueen mukaan, ja kaupunkien on tuettava erityisesti niitä kouluja, joissa huono-osaisuus on suurempaa. </a:t>
            </a:r>
          </a:p>
          <a:p>
            <a:pPr lvl="1"/>
            <a:r>
              <a:rPr lang="fi-FI" b="1" dirty="0"/>
              <a:t>Lisäämällä ammattilaisten määrää ja yhteistyötä viranomaisten </a:t>
            </a:r>
            <a:r>
              <a:rPr lang="fi-FI" dirty="0"/>
              <a:t>kanssa. </a:t>
            </a:r>
          </a:p>
          <a:p>
            <a:pPr lvl="1"/>
            <a:r>
              <a:rPr lang="fi-FI" b="1" dirty="0"/>
              <a:t>Kaavoituksella</a:t>
            </a:r>
            <a:r>
              <a:rPr lang="fi-FI" dirty="0"/>
              <a:t> ehkäistään segregaatiota. </a:t>
            </a:r>
          </a:p>
          <a:p>
            <a:r>
              <a:rPr lang="fi-FI" dirty="0"/>
              <a:t>Kuntien huolehdittava omilla päätöksillään siitä, että oppivelvollisuuden piirissä olevien oppimismateriaalit- ja välineet ovat maksuttomia. </a:t>
            </a:r>
          </a:p>
          <a:p>
            <a:r>
              <a:rPr lang="fi-FI" b="1" dirty="0"/>
              <a:t>Ammatillisen koulutuksen ja lukioiden yhteistyö</a:t>
            </a:r>
          </a:p>
          <a:p>
            <a:pPr lvl="1"/>
            <a:r>
              <a:rPr lang="fi-FI" dirty="0"/>
              <a:t>Ylläpitää kattavaa toisen asteen koulutusverkostoa koko Suomessa, saavutetaan kustannussäästöjä tiloista sekä mahdollistetaan osaamiskokonaisuuksien valitsemisen lukion ja ammatillisen koulutuksen puolelta. </a:t>
            </a:r>
          </a:p>
          <a:p>
            <a:r>
              <a:rPr lang="fi-FI" dirty="0"/>
              <a:t>Ammatillisessa koulutuksessa huomioitava </a:t>
            </a:r>
            <a:r>
              <a:rPr lang="fi-FI" b="1" dirty="0"/>
              <a:t>nuoret ja aikuisopiskelijat</a:t>
            </a:r>
            <a:r>
              <a:rPr lang="fi-FI" dirty="0"/>
              <a:t>. </a:t>
            </a:r>
          </a:p>
          <a:p>
            <a:pPr lvl="1"/>
            <a:r>
              <a:rPr lang="fi-FI" dirty="0"/>
              <a:t>Nuoret tarvitsevat tukea työuran alun rakentamisessa ja työikäisillä korostuu osaamisen kehittäminen vastaamaan työelämän tarpeita.  </a:t>
            </a:r>
          </a:p>
          <a:p>
            <a:r>
              <a:rPr lang="fi-FI" dirty="0"/>
              <a:t>Koulutusalojen ja </a:t>
            </a:r>
            <a:r>
              <a:rPr lang="fi-FI" b="1" dirty="0"/>
              <a:t>aloituspaikkamäärien vastattava </a:t>
            </a:r>
            <a:r>
              <a:rPr lang="fi-FI" dirty="0"/>
              <a:t>alueellisen elinkeinoelämän tarvetta.</a:t>
            </a:r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55973015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>
            <a:extLst>
              <a:ext uri="{FF2B5EF4-FFF2-40B4-BE49-F238E27FC236}">
                <a16:creationId xmlns:a16="http://schemas.microsoft.com/office/drawing/2014/main" id="{BA7AE05F-1E9D-90C8-155E-D7743D221F3F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82239" y="235043"/>
            <a:ext cx="7993063" cy="971549"/>
          </a:xfrm>
        </p:spPr>
        <p:txBody>
          <a:bodyPr/>
          <a:lstStyle/>
          <a:p>
            <a:r>
              <a:rPr lang="fi-FI" dirty="0"/>
              <a:t>Kuntien työllisyyspalvelut laatuun ja rahoitukseen panostettava</a:t>
            </a:r>
          </a:p>
        </p:txBody>
      </p:sp>
      <p:sp>
        <p:nvSpPr>
          <p:cNvPr id="3" name="Dian numeron paikkamerkki 2">
            <a:extLst>
              <a:ext uri="{FF2B5EF4-FFF2-40B4-BE49-F238E27FC236}">
                <a16:creationId xmlns:a16="http://schemas.microsoft.com/office/drawing/2014/main" id="{0A60A7E8-D546-B252-F73E-EB9F4DAE911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9EC5ACF-1BEE-574E-A35B-E54A489811D4}" type="slidenum">
              <a:rPr lang="uk-UA" smtClean="0"/>
              <a:pPr/>
              <a:t>9</a:t>
            </a:fld>
            <a:endParaRPr lang="uk-UA"/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C14813EE-EEA3-8051-E43E-FEF819C4766F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82239" y="1788948"/>
            <a:ext cx="9464822" cy="4090988"/>
          </a:xfrm>
        </p:spPr>
        <p:txBody>
          <a:bodyPr/>
          <a:lstStyle/>
          <a:p>
            <a:r>
              <a:rPr lang="fi-FI" dirty="0"/>
              <a:t>Työllisyysalueiden on reagoitava ja ennakoitava alueen työvoimatarvetta ja käydä jatkuvaa vuoropuhelua työelämätoimijoiden kanssa. </a:t>
            </a:r>
          </a:p>
          <a:p>
            <a:r>
              <a:rPr lang="fi-FI" dirty="0"/>
              <a:t>Palveluverkosto ei saa hajautua</a:t>
            </a:r>
          </a:p>
          <a:p>
            <a:pPr lvl="1"/>
            <a:r>
              <a:rPr lang="fi-FI" b="1" dirty="0"/>
              <a:t>Liian pienet yksiköt eivät pysty tarjoamaan </a:t>
            </a:r>
            <a:r>
              <a:rPr lang="fi-FI" dirty="0"/>
              <a:t>laaja-alaisesti ja laadukkaasti palveluja. </a:t>
            </a:r>
          </a:p>
          <a:p>
            <a:r>
              <a:rPr lang="fi-FI" dirty="0"/>
              <a:t>Työllisyysalueiden määrää pitää tarkastella ja </a:t>
            </a:r>
            <a:r>
              <a:rPr lang="fi-FI" b="1" dirty="0"/>
              <a:t>työvoima-alueita kannustettava yhdistymisiin</a:t>
            </a:r>
            <a:r>
              <a:rPr lang="fi-FI" dirty="0"/>
              <a:t>. </a:t>
            </a:r>
          </a:p>
          <a:p>
            <a:r>
              <a:rPr lang="fi-FI" dirty="0"/>
              <a:t>Yhteistyötä työnhakija- ja työnantajapalveluiden välillä lisättävä</a:t>
            </a:r>
          </a:p>
          <a:p>
            <a:pPr lvl="1"/>
            <a:r>
              <a:rPr lang="fi-FI" dirty="0"/>
              <a:t>Esimerkiksi edistämällä </a:t>
            </a:r>
            <a:r>
              <a:rPr lang="fi-FI" b="1" dirty="0"/>
              <a:t>henkilöstön työtehtävien muokkaamista ja joustavaa työkiertoa</a:t>
            </a:r>
            <a:r>
              <a:rPr lang="fi-FI" dirty="0"/>
              <a:t>. </a:t>
            </a:r>
          </a:p>
          <a:p>
            <a:r>
              <a:rPr lang="fi-FI" dirty="0"/>
              <a:t>Työnhakijoiden ja työnantajien kohtaamista lisättävä </a:t>
            </a:r>
          </a:p>
          <a:p>
            <a:pPr lvl="1"/>
            <a:r>
              <a:rPr lang="fi-FI" dirty="0"/>
              <a:t>Hyödyntämällä olemassa olevia palveluja kuten esimerkiksi </a:t>
            </a:r>
            <a:r>
              <a:rPr lang="fi-FI" b="1" dirty="0"/>
              <a:t>rekrytointikoulutusta</a:t>
            </a:r>
            <a:r>
              <a:rPr lang="fi-FI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156014125"/>
      </p:ext>
    </p:extLst>
  </p:cSld>
  <p:clrMapOvr>
    <a:masterClrMapping/>
  </p:clrMapOvr>
</p:sld>
</file>

<file path=ppt/theme/theme1.xml><?xml version="1.0" encoding="utf-8"?>
<a:theme xmlns:a="http://schemas.openxmlformats.org/drawingml/2006/main" name="Tekstipohjat harmaalla taustalla">
  <a:themeElements>
    <a:clrScheme name="SAK 08 2020">
      <a:dk1>
        <a:srgbClr val="000000"/>
      </a:dk1>
      <a:lt1>
        <a:srgbClr val="FFFFFF"/>
      </a:lt1>
      <a:dk2>
        <a:srgbClr val="000000"/>
      </a:dk2>
      <a:lt2>
        <a:srgbClr val="E7E6E6"/>
      </a:lt2>
      <a:accent1>
        <a:srgbClr val="A33786"/>
      </a:accent1>
      <a:accent2>
        <a:srgbClr val="1ABECA"/>
      </a:accent2>
      <a:accent3>
        <a:srgbClr val="EB0089"/>
      </a:accent3>
      <a:accent4>
        <a:srgbClr val="0076BE"/>
      </a:accent4>
      <a:accent5>
        <a:srgbClr val="F8462C"/>
      </a:accent5>
      <a:accent6>
        <a:srgbClr val="FFDF00"/>
      </a:accent6>
      <a:hlink>
        <a:srgbClr val="0563C1"/>
      </a:hlink>
      <a:folHlink>
        <a:srgbClr val="0563C1"/>
      </a:folHlink>
    </a:clrScheme>
    <a:fontScheme name="Angles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微软雅黑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ＭＳ Ｐゴシック"/>
        <a:font script="Hang" typeface="맑은 고딕"/>
        <a:font script="Hans" typeface="华文隶书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SAK_2020_laaja.potx" id="{1F1B8FE5-ED91-4503-B3D9-344CEFCC3D36}" vid="{A3C55E49-352D-4D35-B181-377753DCFF1B}"/>
    </a:ext>
  </a:extLst>
</a:theme>
</file>

<file path=ppt/theme/theme2.xml><?xml version="1.0" encoding="utf-8"?>
<a:theme xmlns:a="http://schemas.openxmlformats.org/drawingml/2006/main" name="1_Graafit">
  <a:themeElements>
    <a:clrScheme name="SAK 08 2020">
      <a:dk1>
        <a:srgbClr val="000000"/>
      </a:dk1>
      <a:lt1>
        <a:srgbClr val="FFFFFF"/>
      </a:lt1>
      <a:dk2>
        <a:srgbClr val="000000"/>
      </a:dk2>
      <a:lt2>
        <a:srgbClr val="E7E6E6"/>
      </a:lt2>
      <a:accent1>
        <a:srgbClr val="A33786"/>
      </a:accent1>
      <a:accent2>
        <a:srgbClr val="1ABECA"/>
      </a:accent2>
      <a:accent3>
        <a:srgbClr val="EB0089"/>
      </a:accent3>
      <a:accent4>
        <a:srgbClr val="0076BE"/>
      </a:accent4>
      <a:accent5>
        <a:srgbClr val="F8462C"/>
      </a:accent5>
      <a:accent6>
        <a:srgbClr val="FFDF00"/>
      </a:accent6>
      <a:hlink>
        <a:srgbClr val="0563C1"/>
      </a:hlink>
      <a:folHlink>
        <a:srgbClr val="0563C1"/>
      </a:folHlink>
    </a:clrScheme>
    <a:fontScheme name="Angles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微软雅黑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ＭＳ Ｐゴシック"/>
        <a:font script="Hang" typeface="맑은 고딕"/>
        <a:font script="Hans" typeface="华文隶书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SAK_2020_laaja.potx" id="{1F1B8FE5-ED91-4503-B3D9-344CEFCC3D36}" vid="{9E058572-6C36-4A3E-8570-B438E96D235D}"/>
    </a:ext>
  </a:extLst>
</a:theme>
</file>

<file path=ppt/theme/theme3.xml><?xml version="1.0" encoding="utf-8"?>
<a:theme xmlns:a="http://schemas.openxmlformats.org/drawingml/2006/main" name="Aloitus, lopetus ja välisivut">
  <a:themeElements>
    <a:clrScheme name="SAK 08 2020">
      <a:dk1>
        <a:srgbClr val="000000"/>
      </a:dk1>
      <a:lt1>
        <a:srgbClr val="FFFFFF"/>
      </a:lt1>
      <a:dk2>
        <a:srgbClr val="000000"/>
      </a:dk2>
      <a:lt2>
        <a:srgbClr val="E7E6E6"/>
      </a:lt2>
      <a:accent1>
        <a:srgbClr val="A33786"/>
      </a:accent1>
      <a:accent2>
        <a:srgbClr val="1ABECA"/>
      </a:accent2>
      <a:accent3>
        <a:srgbClr val="EB0089"/>
      </a:accent3>
      <a:accent4>
        <a:srgbClr val="0076BE"/>
      </a:accent4>
      <a:accent5>
        <a:srgbClr val="F8462C"/>
      </a:accent5>
      <a:accent6>
        <a:srgbClr val="FFDF00"/>
      </a:accent6>
      <a:hlink>
        <a:srgbClr val="0563C1"/>
      </a:hlink>
      <a:folHlink>
        <a:srgbClr val="0563C1"/>
      </a:folHlink>
    </a:clrScheme>
    <a:fontScheme name="Mukautettu 2">
      <a:majorFont>
        <a:latin typeface="Montserrat"/>
        <a:ea typeface=""/>
        <a:cs typeface=""/>
      </a:majorFont>
      <a:minorFont>
        <a:latin typeface="Montserra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SAK_2020_laaja.potx" id="{1F1B8FE5-ED91-4503-B3D9-344CEFCC3D36}" vid="{954C35D8-5A08-4937-B83C-6B0EBD5357D2}"/>
    </a:ext>
  </a:extLst>
</a:theme>
</file>

<file path=ppt/theme/theme4.xml><?xml version="1.0" encoding="utf-8"?>
<a:theme xmlns:a="http://schemas.openxmlformats.org/drawingml/2006/main" name="Tekstipohjat">
  <a:themeElements>
    <a:clrScheme name="SAK 08 2020">
      <a:dk1>
        <a:srgbClr val="000000"/>
      </a:dk1>
      <a:lt1>
        <a:srgbClr val="FFFFFF"/>
      </a:lt1>
      <a:dk2>
        <a:srgbClr val="000000"/>
      </a:dk2>
      <a:lt2>
        <a:srgbClr val="E7E6E6"/>
      </a:lt2>
      <a:accent1>
        <a:srgbClr val="A33786"/>
      </a:accent1>
      <a:accent2>
        <a:srgbClr val="1ABECA"/>
      </a:accent2>
      <a:accent3>
        <a:srgbClr val="EB0089"/>
      </a:accent3>
      <a:accent4>
        <a:srgbClr val="0076BE"/>
      </a:accent4>
      <a:accent5>
        <a:srgbClr val="F8462C"/>
      </a:accent5>
      <a:accent6>
        <a:srgbClr val="FFDF00"/>
      </a:accent6>
      <a:hlink>
        <a:srgbClr val="0563C1"/>
      </a:hlink>
      <a:folHlink>
        <a:srgbClr val="0563C1"/>
      </a:folHlink>
    </a:clrScheme>
    <a:fontScheme name="Angles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微软雅黑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ＭＳ Ｐゴシック"/>
        <a:font script="Hang" typeface="맑은 고딕"/>
        <a:font script="Hans" typeface="华文隶书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SAK_2020_laaja.potx" id="{1F1B8FE5-ED91-4503-B3D9-344CEFCC3D36}" vid="{005D424C-90ED-4CEE-8751-322F953AAA5F}"/>
    </a:ext>
  </a:extLst>
</a:theme>
</file>

<file path=ppt/theme/theme5.xml><?xml version="1.0" encoding="utf-8"?>
<a:theme xmlns:a="http://schemas.openxmlformats.org/drawingml/2006/main" name="Kuvapohjat">
  <a:themeElements>
    <a:clrScheme name="SAK 08 2020">
      <a:dk1>
        <a:srgbClr val="000000"/>
      </a:dk1>
      <a:lt1>
        <a:srgbClr val="FFFFFF"/>
      </a:lt1>
      <a:dk2>
        <a:srgbClr val="000000"/>
      </a:dk2>
      <a:lt2>
        <a:srgbClr val="E7E6E6"/>
      </a:lt2>
      <a:accent1>
        <a:srgbClr val="A33786"/>
      </a:accent1>
      <a:accent2>
        <a:srgbClr val="1ABECA"/>
      </a:accent2>
      <a:accent3>
        <a:srgbClr val="EB0089"/>
      </a:accent3>
      <a:accent4>
        <a:srgbClr val="0076BE"/>
      </a:accent4>
      <a:accent5>
        <a:srgbClr val="F8462C"/>
      </a:accent5>
      <a:accent6>
        <a:srgbClr val="FFDF00"/>
      </a:accent6>
      <a:hlink>
        <a:srgbClr val="0563C1"/>
      </a:hlink>
      <a:folHlink>
        <a:srgbClr val="0563C1"/>
      </a:folHlink>
    </a:clrScheme>
    <a:fontScheme name="Angles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微软雅黑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ＭＳ Ｐゴシック"/>
        <a:font script="Hang" typeface="맑은 고딕"/>
        <a:font script="Hans" typeface="华文隶书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SAK_2020_laaja.potx" id="{1F1B8FE5-ED91-4503-B3D9-344CEFCC3D36}" vid="{E72D9CDB-2408-4916-BA0F-B093A20F4D33}"/>
    </a:ext>
  </a:ext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Asiakirja" ma:contentTypeID="0x0101001987C5DAC91DED4AB88D1DE85110923A" ma:contentTypeVersion="12" ma:contentTypeDescription="Luo uusi asiakirja." ma:contentTypeScope="" ma:versionID="a6402f8ca694b022a27a4b34bded6379">
  <xsd:schema xmlns:xsd="http://www.w3.org/2001/XMLSchema" xmlns:xs="http://www.w3.org/2001/XMLSchema" xmlns:p="http://schemas.microsoft.com/office/2006/metadata/properties" xmlns:ns2="3f349dd5-3c11-4a0b-b594-e21f5e0bf3f5" xmlns:ns3="34910223-4279-4953-8096-dad7d526cf73" targetNamespace="http://schemas.microsoft.com/office/2006/metadata/properties" ma:root="true" ma:fieldsID="514cafd7931a85751330aabe8fa337cf" ns2:_="" ns3:_="">
    <xsd:import namespace="3f349dd5-3c11-4a0b-b594-e21f5e0bf3f5"/>
    <xsd:import namespace="34910223-4279-4953-8096-dad7d526cf7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ObjectDetectorVersions" minOccurs="0"/>
                <xsd:element ref="ns2:lcf76f155ced4ddcb4097134ff3c332f" minOccurs="0"/>
                <xsd:element ref="ns3:TaxCatchAll" minOccurs="0"/>
                <xsd:element ref="ns2:MediaServiceDateTaken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f349dd5-3c11-4a0b-b594-e21f5e0bf3f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ObjectDetectorVersions" ma:index="12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lcf76f155ced4ddcb4097134ff3c332f" ma:index="14" nillable="true" ma:taxonomy="true" ma:internalName="lcf76f155ced4ddcb4097134ff3c332f" ma:taxonomyFieldName="MediaServiceImageTags" ma:displayName="Kuvien tunnisteet" ma:readOnly="false" ma:fieldId="{5cf76f15-5ced-4ddc-b409-7134ff3c332f}" ma:taxonomyMulti="true" ma:sspId="e95f934b-9a9a-4835-a715-3f569257c39f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16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8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9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4910223-4279-4953-8096-dad7d526cf73" elementFormDefault="qualified">
    <xsd:import namespace="http://schemas.microsoft.com/office/2006/documentManagement/types"/>
    <xsd:import namespace="http://schemas.microsoft.com/office/infopath/2007/PartnerControls"/>
    <xsd:element name="TaxCatchAll" ma:index="15" nillable="true" ma:displayName="Taxonomy Catch All Column" ma:hidden="true" ma:list="{1858b401-5b7c-40d1-9e88-683974a9ec84}" ma:internalName="TaxCatchAll" ma:showField="CatchAllData" ma:web="34910223-4279-4953-8096-dad7d526cf7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Sisältölaji"/>
        <xsd:element ref="dc:title" minOccurs="0" maxOccurs="1" ma:index="4" ma:displayName="Otsikk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DEF52C29-3D15-4B9F-8B73-24F80FF379E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3f349dd5-3c11-4a0b-b594-e21f5e0bf3f5"/>
    <ds:schemaRef ds:uri="34910223-4279-4953-8096-dad7d526cf7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0E4B6D62-6B10-4518-8CD6-F99E4F656A62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SAK_2021_laaja</Template>
  <TotalTime>855</TotalTime>
  <Words>660</Words>
  <Application>Microsoft Office PowerPoint</Application>
  <PresentationFormat>Laajakuva</PresentationFormat>
  <Paragraphs>72</Paragraphs>
  <Slides>13</Slides>
  <Notes>1</Notes>
  <HiddenSlides>0</HiddenSlides>
  <MMClips>0</MMClips>
  <ScaleCrop>false</ScaleCrop>
  <HeadingPairs>
    <vt:vector size="6" baseType="variant">
      <vt:variant>
        <vt:lpstr>Käytetyt fontit</vt:lpstr>
      </vt:variant>
      <vt:variant>
        <vt:i4>7</vt:i4>
      </vt:variant>
      <vt:variant>
        <vt:lpstr>Teema</vt:lpstr>
      </vt:variant>
      <vt:variant>
        <vt:i4>5</vt:i4>
      </vt:variant>
      <vt:variant>
        <vt:lpstr>Dian otsikot</vt:lpstr>
      </vt:variant>
      <vt:variant>
        <vt:i4>13</vt:i4>
      </vt:variant>
    </vt:vector>
  </HeadingPairs>
  <TitlesOfParts>
    <vt:vector size="25" baseType="lpstr">
      <vt:lpstr>Calibri</vt:lpstr>
      <vt:lpstr>Montserrat SemiBold</vt:lpstr>
      <vt:lpstr>Montserrat</vt:lpstr>
      <vt:lpstr>Montserrat Light</vt:lpstr>
      <vt:lpstr>Franklin Gothic Book</vt:lpstr>
      <vt:lpstr>Montserrat Medium</vt:lpstr>
      <vt:lpstr>Arial</vt:lpstr>
      <vt:lpstr>Tekstipohjat harmaalla taustalla</vt:lpstr>
      <vt:lpstr>1_Graafit</vt:lpstr>
      <vt:lpstr>Aloitus, lopetus ja välisivut</vt:lpstr>
      <vt:lpstr>Tekstipohjat</vt:lpstr>
      <vt:lpstr>Kuvapohjat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Kiitos!  Q&amp;A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PowerPoint-esitys</dc:title>
  <dc:subject/>
  <dc:creator>Ristelä Pekka</dc:creator>
  <cp:keywords/>
  <dc:description/>
  <cp:lastModifiedBy>Pankka Niko</cp:lastModifiedBy>
  <cp:revision>31</cp:revision>
  <cp:lastPrinted>2024-03-21T12:59:41Z</cp:lastPrinted>
  <dcterms:created xsi:type="dcterms:W3CDTF">2022-04-28T08:19:30Z</dcterms:created>
  <dcterms:modified xsi:type="dcterms:W3CDTF">2024-10-25T10:15:08Z</dcterms:modified>
  <cp:category/>
</cp:coreProperties>
</file>